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00" r:id="rId6"/>
    <p:sldId id="315" r:id="rId7"/>
    <p:sldId id="293" r:id="rId8"/>
    <p:sldId id="308" r:id="rId9"/>
    <p:sldId id="309" r:id="rId10"/>
    <p:sldId id="313" r:id="rId11"/>
    <p:sldId id="307" r:id="rId12"/>
    <p:sldId id="317" r:id="rId13"/>
    <p:sldId id="268" r:id="rId14"/>
    <p:sldId id="311" r:id="rId15"/>
    <p:sldId id="285" r:id="rId16"/>
    <p:sldId id="310" r:id="rId17"/>
    <p:sldId id="275" r:id="rId18"/>
    <p:sldId id="316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7E8F9-1A85-4A34-8342-DE710620E810}" v="2" dt="2025-10-30T07:27:12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3725" autoAdjust="0"/>
  </p:normalViewPr>
  <p:slideViewPr>
    <p:cSldViewPr snapToGrid="0">
      <p:cViewPr varScale="1">
        <p:scale>
          <a:sx n="51" d="100"/>
          <a:sy n="51" d="100"/>
        </p:scale>
        <p:origin x="996" y="5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윤하" userId="e3819b79-5e45-41b4-a2f9-53a387ed72d4" providerId="ADAL" clId="{3D0BEC6B-B143-4581-96F1-22F74425FB38}"/>
    <pc:docChg chg="undo redo custSel addSld delSld modSld sldOrd">
      <pc:chgData name="황윤하" userId="e3819b79-5e45-41b4-a2f9-53a387ed72d4" providerId="ADAL" clId="{3D0BEC6B-B143-4581-96F1-22F74425FB38}" dt="2025-10-30T08:01:58.601" v="5258" actId="14100"/>
      <pc:docMkLst>
        <pc:docMk/>
      </pc:docMkLst>
      <pc:sldChg chg="addSp delSp modSp mod ord modClrScheme chgLayout">
        <pc:chgData name="황윤하" userId="e3819b79-5e45-41b4-a2f9-53a387ed72d4" providerId="ADAL" clId="{3D0BEC6B-B143-4581-96F1-22F74425FB38}" dt="2025-10-29T12:29:50.760" v="5157"/>
        <pc:sldMkLst>
          <pc:docMk/>
          <pc:sldMk cId="1642425379" sldId="256"/>
        </pc:sldMkLst>
        <pc:spChg chg="mod">
          <ac:chgData name="황윤하" userId="e3819b79-5e45-41b4-a2f9-53a387ed72d4" providerId="ADAL" clId="{3D0BEC6B-B143-4581-96F1-22F74425FB38}" dt="2025-10-22T11:48:40.765" v="86" actId="26606"/>
          <ac:spMkLst>
            <pc:docMk/>
            <pc:sldMk cId="1642425379" sldId="256"/>
            <ac:spMk id="2" creationId="{216815C6-3AD0-46E6-A74A-1967BD91AF50}"/>
          </ac:spMkLst>
        </pc:spChg>
        <pc:spChg chg="mod">
          <ac:chgData name="황윤하" userId="e3819b79-5e45-41b4-a2f9-53a387ed72d4" providerId="ADAL" clId="{3D0BEC6B-B143-4581-96F1-22F74425FB38}" dt="2025-10-22T14:50:17.739" v="4318" actId="1076"/>
          <ac:spMkLst>
            <pc:docMk/>
            <pc:sldMk cId="1642425379" sldId="256"/>
            <ac:spMk id="3" creationId="{1901B20D-4C28-4DA3-ABBD-718C22A5E58B}"/>
          </ac:spMkLst>
        </pc:spChg>
        <pc:picChg chg="mod">
          <ac:chgData name="황윤하" userId="e3819b79-5e45-41b4-a2f9-53a387ed72d4" providerId="ADAL" clId="{3D0BEC6B-B143-4581-96F1-22F74425FB38}" dt="2025-10-22T11:48:40.765" v="86" actId="26606"/>
          <ac:picMkLst>
            <pc:docMk/>
            <pc:sldMk cId="1642425379" sldId="256"/>
            <ac:picMk id="6" creationId="{BF9CB5A5-086A-4BC4-A3F9-0BFA2C0AEEDA}"/>
          </ac:picMkLst>
        </pc:picChg>
      </pc:sldChg>
      <pc:sldChg chg="del">
        <pc:chgData name="황윤하" userId="e3819b79-5e45-41b4-a2f9-53a387ed72d4" providerId="ADAL" clId="{3D0BEC6B-B143-4581-96F1-22F74425FB38}" dt="2025-10-22T12:09:54.088" v="1815" actId="2696"/>
        <pc:sldMkLst>
          <pc:docMk/>
          <pc:sldMk cId="566997565" sldId="260"/>
        </pc:sldMkLst>
      </pc:sldChg>
      <pc:sldChg chg="addSp delSp modSp mod ord">
        <pc:chgData name="황윤하" userId="e3819b79-5e45-41b4-a2f9-53a387ed72d4" providerId="ADAL" clId="{3D0BEC6B-B143-4581-96F1-22F74425FB38}" dt="2025-10-22T15:14:21.924" v="4588" actId="21"/>
        <pc:sldMkLst>
          <pc:docMk/>
          <pc:sldMk cId="4151694508" sldId="268"/>
        </pc:sldMkLst>
        <pc:spChg chg="add mod">
          <ac:chgData name="황윤하" userId="e3819b79-5e45-41b4-a2f9-53a387ed72d4" providerId="ADAL" clId="{3D0BEC6B-B143-4581-96F1-22F74425FB38}" dt="2025-10-22T14:57:06.344" v="4451" actId="164"/>
          <ac:spMkLst>
            <pc:docMk/>
            <pc:sldMk cId="4151694508" sldId="268"/>
            <ac:spMk id="21" creationId="{DD4D66C4-1EDB-1F57-E958-90DEC0EBD7B0}"/>
          </ac:spMkLst>
        </pc:spChg>
        <pc:spChg chg="add mod">
          <ac:chgData name="황윤하" userId="e3819b79-5e45-41b4-a2f9-53a387ed72d4" providerId="ADAL" clId="{3D0BEC6B-B143-4581-96F1-22F74425FB38}" dt="2025-10-22T14:57:10.582" v="4452" actId="164"/>
          <ac:spMkLst>
            <pc:docMk/>
            <pc:sldMk cId="4151694508" sldId="268"/>
            <ac:spMk id="22" creationId="{B2D15AC6-367D-3D0D-5606-8E7AEF9910C5}"/>
          </ac:spMkLst>
        </pc:spChg>
        <pc:spChg chg="add mod">
          <ac:chgData name="황윤하" userId="e3819b79-5e45-41b4-a2f9-53a387ed72d4" providerId="ADAL" clId="{3D0BEC6B-B143-4581-96F1-22F74425FB38}" dt="2025-10-22T15:00:52.524" v="4493"/>
          <ac:spMkLst>
            <pc:docMk/>
            <pc:sldMk cId="4151694508" sldId="268"/>
            <ac:spMk id="28" creationId="{5EEE9E7C-0F9C-BD0E-5DA1-1836ED3B5A6D}"/>
          </ac:spMkLst>
        </pc:spChg>
        <pc:grpChg chg="add mod">
          <ac:chgData name="황윤하" userId="e3819b79-5e45-41b4-a2f9-53a387ed72d4" providerId="ADAL" clId="{3D0BEC6B-B143-4581-96F1-22F74425FB38}" dt="2025-10-22T14:57:39.150" v="4458" actId="14100"/>
          <ac:grpSpMkLst>
            <pc:docMk/>
            <pc:sldMk cId="4151694508" sldId="268"/>
            <ac:grpSpMk id="23" creationId="{875F08D8-8B26-3396-D37E-83F05A46D5D1}"/>
          </ac:grpSpMkLst>
        </pc:grpChg>
        <pc:grpChg chg="add mod">
          <ac:chgData name="황윤하" userId="e3819b79-5e45-41b4-a2f9-53a387ed72d4" providerId="ADAL" clId="{3D0BEC6B-B143-4581-96F1-22F74425FB38}" dt="2025-10-22T14:57:33.459" v="4456" actId="14100"/>
          <ac:grpSpMkLst>
            <pc:docMk/>
            <pc:sldMk cId="4151694508" sldId="268"/>
            <ac:grpSpMk id="25" creationId="{50596BCF-C1CB-1BC8-20E7-8D09F299C944}"/>
          </ac:grpSpMkLst>
        </pc:grpChg>
        <pc:picChg chg="add mod">
          <ac:chgData name="황윤하" userId="e3819b79-5e45-41b4-a2f9-53a387ed72d4" providerId="ADAL" clId="{3D0BEC6B-B143-4581-96F1-22F74425FB38}" dt="2025-10-22T14:57:06.344" v="4451" actId="164"/>
          <ac:picMkLst>
            <pc:docMk/>
            <pc:sldMk cId="4151694508" sldId="268"/>
            <ac:picMk id="3" creationId="{AABB58A0-9010-30C9-A6E1-AF3DABB6ECF7}"/>
          </ac:picMkLst>
        </pc:picChg>
        <pc:picChg chg="add mod">
          <ac:chgData name="황윤하" userId="e3819b79-5e45-41b4-a2f9-53a387ed72d4" providerId="ADAL" clId="{3D0BEC6B-B143-4581-96F1-22F74425FB38}" dt="2025-10-22T14:57:10.582" v="4452" actId="164"/>
          <ac:picMkLst>
            <pc:docMk/>
            <pc:sldMk cId="4151694508" sldId="268"/>
            <ac:picMk id="20" creationId="{B06A9306-CF81-DF8F-AFE2-57CD07BCAFAB}"/>
          </ac:picMkLst>
        </pc:picChg>
      </pc:sldChg>
      <pc:sldChg chg="del">
        <pc:chgData name="황윤하" userId="e3819b79-5e45-41b4-a2f9-53a387ed72d4" providerId="ADAL" clId="{3D0BEC6B-B143-4581-96F1-22F74425FB38}" dt="2025-10-22T12:09:49.496" v="1813" actId="2696"/>
        <pc:sldMkLst>
          <pc:docMk/>
          <pc:sldMk cId="460935096" sldId="271"/>
        </pc:sldMkLst>
      </pc:sldChg>
      <pc:sldChg chg="addSp delSp modSp mod">
        <pc:chgData name="황윤하" userId="e3819b79-5e45-41b4-a2f9-53a387ed72d4" providerId="ADAL" clId="{3D0BEC6B-B143-4581-96F1-22F74425FB38}" dt="2025-10-22T14:49:13.421" v="4313" actId="1076"/>
        <pc:sldMkLst>
          <pc:docMk/>
          <pc:sldMk cId="920173932" sldId="275"/>
        </pc:sldMkLst>
        <pc:spChg chg="mod">
          <ac:chgData name="황윤하" userId="e3819b79-5e45-41b4-a2f9-53a387ed72d4" providerId="ADAL" clId="{3D0BEC6B-B143-4581-96F1-22F74425FB38}" dt="2025-10-22T14:49:13.421" v="4313" actId="1076"/>
          <ac:spMkLst>
            <pc:docMk/>
            <pc:sldMk cId="920173932" sldId="275"/>
            <ac:spMk id="2" creationId="{38FFA191-5CCC-43CB-BD83-4F80ED362608}"/>
          </ac:spMkLst>
        </pc:spChg>
        <pc:spChg chg="mod">
          <ac:chgData name="황윤하" userId="e3819b79-5e45-41b4-a2f9-53a387ed72d4" providerId="ADAL" clId="{3D0BEC6B-B143-4581-96F1-22F74425FB38}" dt="2025-10-22T14:40:55.323" v="3960" actId="20577"/>
          <ac:spMkLst>
            <pc:docMk/>
            <pc:sldMk cId="920173932" sldId="275"/>
            <ac:spMk id="3" creationId="{E14BBEAF-B516-45F4-9EF6-A9F65111580F}"/>
          </ac:spMkLst>
        </pc:spChg>
        <pc:spChg chg="mod">
          <ac:chgData name="황윤하" userId="e3819b79-5e45-41b4-a2f9-53a387ed72d4" providerId="ADAL" clId="{3D0BEC6B-B143-4581-96F1-22F74425FB38}" dt="2025-10-22T12:22:08.614" v="3226"/>
          <ac:spMkLst>
            <pc:docMk/>
            <pc:sldMk cId="920173932" sldId="275"/>
            <ac:spMk id="7" creationId="{F77E2C42-2042-418E-9662-C5F50D84B52C}"/>
          </ac:spMkLst>
        </pc:spChg>
        <pc:spChg chg="mod">
          <ac:chgData name="황윤하" userId="e3819b79-5e45-41b4-a2f9-53a387ed72d4" providerId="ADAL" clId="{3D0BEC6B-B143-4581-96F1-22F74425FB38}" dt="2025-10-22T12:22:03.728" v="3215" actId="20577"/>
          <ac:spMkLst>
            <pc:docMk/>
            <pc:sldMk cId="920173932" sldId="275"/>
            <ac:spMk id="8" creationId="{AEABA2FA-E564-482C-835A-F210D37EDFC9}"/>
          </ac:spMkLst>
        </pc:spChg>
        <pc:picChg chg="add mod">
          <ac:chgData name="황윤하" userId="e3819b79-5e45-41b4-a2f9-53a387ed72d4" providerId="ADAL" clId="{3D0BEC6B-B143-4581-96F1-22F74425FB38}" dt="2025-10-22T13:57:28.736" v="3551" actId="1076"/>
          <ac:picMkLst>
            <pc:docMk/>
            <pc:sldMk cId="920173932" sldId="275"/>
            <ac:picMk id="15" creationId="{A3A7B6A0-FAD5-1E29-9B0F-A7D7740360E6}"/>
          </ac:picMkLst>
        </pc:picChg>
        <pc:picChg chg="add mod">
          <ac:chgData name="황윤하" userId="e3819b79-5e45-41b4-a2f9-53a387ed72d4" providerId="ADAL" clId="{3D0BEC6B-B143-4581-96F1-22F74425FB38}" dt="2025-10-22T13:57:28.736" v="3551" actId="1076"/>
          <ac:picMkLst>
            <pc:docMk/>
            <pc:sldMk cId="920173932" sldId="275"/>
            <ac:picMk id="17" creationId="{03626D3A-7110-49EE-B685-E4BB9DF2474F}"/>
          </ac:picMkLst>
        </pc:picChg>
      </pc:sldChg>
      <pc:sldChg chg="addSp delSp modSp del mod">
        <pc:chgData name="황윤하" userId="e3819b79-5e45-41b4-a2f9-53a387ed72d4" providerId="ADAL" clId="{3D0BEC6B-B143-4581-96F1-22F74425FB38}" dt="2025-10-22T15:17:01.221" v="4619" actId="2696"/>
        <pc:sldMkLst>
          <pc:docMk/>
          <pc:sldMk cId="2436493926" sldId="276"/>
        </pc:sldMkLst>
      </pc:sldChg>
      <pc:sldChg chg="del">
        <pc:chgData name="황윤하" userId="e3819b79-5e45-41b4-a2f9-53a387ed72d4" providerId="ADAL" clId="{3D0BEC6B-B143-4581-96F1-22F74425FB38}" dt="2025-10-22T12:09:56.324" v="1816" actId="2696"/>
        <pc:sldMkLst>
          <pc:docMk/>
          <pc:sldMk cId="3477453048" sldId="282"/>
        </pc:sldMkLst>
      </pc:sldChg>
      <pc:sldChg chg="addSp delSp modSp mod ord modClrScheme chgLayout">
        <pc:chgData name="황윤하" userId="e3819b79-5e45-41b4-a2f9-53a387ed72d4" providerId="ADAL" clId="{3D0BEC6B-B143-4581-96F1-22F74425FB38}" dt="2025-10-22T15:02:49.563" v="4559" actId="21"/>
        <pc:sldMkLst>
          <pc:docMk/>
          <pc:sldMk cId="2216454182" sldId="285"/>
        </pc:sldMkLst>
        <pc:spChg chg="add del mod">
          <ac:chgData name="황윤하" userId="e3819b79-5e45-41b4-a2f9-53a387ed72d4" providerId="ADAL" clId="{3D0BEC6B-B143-4581-96F1-22F74425FB38}" dt="2025-10-22T15:02:49.563" v="4559" actId="21"/>
          <ac:spMkLst>
            <pc:docMk/>
            <pc:sldMk cId="2216454182" sldId="285"/>
            <ac:spMk id="2" creationId="{1A69AB68-AAD3-4F45-941A-BD76631A9FC7}"/>
          </ac:spMkLst>
        </pc:spChg>
        <pc:spChg chg="mod">
          <ac:chgData name="황윤하" userId="e3819b79-5e45-41b4-a2f9-53a387ed72d4" providerId="ADAL" clId="{3D0BEC6B-B143-4581-96F1-22F74425FB38}" dt="2025-10-22T13:54:01.786" v="3529" actId="26606"/>
          <ac:spMkLst>
            <pc:docMk/>
            <pc:sldMk cId="2216454182" sldId="285"/>
            <ac:spMk id="85" creationId="{6DE2BCA7-4090-47C3-9FBB-639DF1D9AA64}"/>
          </ac:spMkLst>
        </pc:spChg>
        <pc:spChg chg="mod">
          <ac:chgData name="황윤하" userId="e3819b79-5e45-41b4-a2f9-53a387ed72d4" providerId="ADAL" clId="{3D0BEC6B-B143-4581-96F1-22F74425FB38}" dt="2025-10-22T13:54:01.786" v="3529" actId="26606"/>
          <ac:spMkLst>
            <pc:docMk/>
            <pc:sldMk cId="2216454182" sldId="285"/>
            <ac:spMk id="86" creationId="{38FA7F94-C624-41F7-9020-8AA1485E2AC6}"/>
          </ac:spMkLst>
        </pc:spChg>
        <pc:spChg chg="mod">
          <ac:chgData name="황윤하" userId="e3819b79-5e45-41b4-a2f9-53a387ed72d4" providerId="ADAL" clId="{3D0BEC6B-B143-4581-96F1-22F74425FB38}" dt="2025-10-22T13:54:01.786" v="3529" actId="26606"/>
          <ac:spMkLst>
            <pc:docMk/>
            <pc:sldMk cId="2216454182" sldId="285"/>
            <ac:spMk id="122" creationId="{145491AF-B0E3-45E3-B13B-B845A699B65D}"/>
          </ac:spMkLst>
        </pc:spChg>
        <pc:picChg chg="add mod ord">
          <ac:chgData name="황윤하" userId="e3819b79-5e45-41b4-a2f9-53a387ed72d4" providerId="ADAL" clId="{3D0BEC6B-B143-4581-96F1-22F74425FB38}" dt="2025-10-22T14:33:54.406" v="3943" actId="1076"/>
          <ac:picMkLst>
            <pc:docMk/>
            <pc:sldMk cId="2216454182" sldId="285"/>
            <ac:picMk id="26" creationId="{2E9C1D12-4CD2-6F12-0569-C31E9EA45A7F}"/>
          </ac:picMkLst>
        </pc:picChg>
        <pc:picChg chg="add mod">
          <ac:chgData name="황윤하" userId="e3819b79-5e45-41b4-a2f9-53a387ed72d4" providerId="ADAL" clId="{3D0BEC6B-B143-4581-96F1-22F74425FB38}" dt="2025-10-22T14:34:04.082" v="3946" actId="14100"/>
          <ac:picMkLst>
            <pc:docMk/>
            <pc:sldMk cId="2216454182" sldId="285"/>
            <ac:picMk id="28" creationId="{89F2061D-0C4A-8C19-37A2-3B2CAA52D575}"/>
          </ac:picMkLst>
        </pc:picChg>
      </pc:sldChg>
      <pc:sldChg chg="del">
        <pc:chgData name="황윤하" userId="e3819b79-5e45-41b4-a2f9-53a387ed72d4" providerId="ADAL" clId="{3D0BEC6B-B143-4581-96F1-22F74425FB38}" dt="2025-10-22T12:09:51.880" v="1814" actId="2696"/>
        <pc:sldMkLst>
          <pc:docMk/>
          <pc:sldMk cId="2952220199" sldId="288"/>
        </pc:sldMkLst>
      </pc:sldChg>
      <pc:sldChg chg="del">
        <pc:chgData name="황윤하" userId="e3819b79-5e45-41b4-a2f9-53a387ed72d4" providerId="ADAL" clId="{3D0BEC6B-B143-4581-96F1-22F74425FB38}" dt="2025-10-22T12:09:58.173" v="1817" actId="2696"/>
        <pc:sldMkLst>
          <pc:docMk/>
          <pc:sldMk cId="1642670190" sldId="290"/>
        </pc:sldMkLst>
      </pc:sldChg>
      <pc:sldChg chg="addSp delSp modSp mod">
        <pc:chgData name="황윤하" userId="e3819b79-5e45-41b4-a2f9-53a387ed72d4" providerId="ADAL" clId="{3D0BEC6B-B143-4581-96F1-22F74425FB38}" dt="2025-10-22T15:15:28.931" v="4594" actId="21"/>
        <pc:sldMkLst>
          <pc:docMk/>
          <pc:sldMk cId="2634411393" sldId="293"/>
        </pc:sldMkLst>
        <pc:spChg chg="mod">
          <ac:chgData name="황윤하" userId="e3819b79-5e45-41b4-a2f9-53a387ed72d4" providerId="ADAL" clId="{3D0BEC6B-B143-4581-96F1-22F74425FB38}" dt="2025-10-22T14:48:06.234" v="4309" actId="1076"/>
          <ac:spMkLst>
            <pc:docMk/>
            <pc:sldMk cId="2634411393" sldId="293"/>
            <ac:spMk id="2" creationId="{67708C79-A4AC-4B5D-92DF-600737E4D11A}"/>
          </ac:spMkLst>
        </pc:spChg>
        <pc:spChg chg="mod">
          <ac:chgData name="황윤하" userId="e3819b79-5e45-41b4-a2f9-53a387ed72d4" providerId="ADAL" clId="{3D0BEC6B-B143-4581-96F1-22F74425FB38}" dt="2025-10-22T13:34:12" v="3356" actId="122"/>
          <ac:spMkLst>
            <pc:docMk/>
            <pc:sldMk cId="2634411393" sldId="293"/>
            <ac:spMk id="3" creationId="{7D779DE4-CAEA-4617-897E-FEC9A2AC2D6A}"/>
          </ac:spMkLst>
        </pc:spChg>
        <pc:spChg chg="mod">
          <ac:chgData name="황윤하" userId="e3819b79-5e45-41b4-a2f9-53a387ed72d4" providerId="ADAL" clId="{3D0BEC6B-B143-4581-96F1-22F74425FB38}" dt="2025-10-22T13:34:12" v="3356" actId="122"/>
          <ac:spMkLst>
            <pc:docMk/>
            <pc:sldMk cId="2634411393" sldId="293"/>
            <ac:spMk id="10" creationId="{B6091E26-6697-4FFA-91DC-FF5001DDE6A0}"/>
          </ac:spMkLst>
        </pc:spChg>
        <pc:spChg chg="mod">
          <ac:chgData name="황윤하" userId="e3819b79-5e45-41b4-a2f9-53a387ed72d4" providerId="ADAL" clId="{3D0BEC6B-B143-4581-96F1-22F74425FB38}" dt="2025-10-22T13:34:12" v="3356" actId="122"/>
          <ac:spMkLst>
            <pc:docMk/>
            <pc:sldMk cId="2634411393" sldId="293"/>
            <ac:spMk id="12" creationId="{160FC76B-FDDE-4574-85B7-495FBA6F90F4}"/>
          </ac:spMkLst>
        </pc:spChg>
        <pc:spChg chg="mod">
          <ac:chgData name="황윤하" userId="e3819b79-5e45-41b4-a2f9-53a387ed72d4" providerId="ADAL" clId="{3D0BEC6B-B143-4581-96F1-22F74425FB38}" dt="2025-10-22T13:34:12" v="3356" actId="122"/>
          <ac:spMkLst>
            <pc:docMk/>
            <pc:sldMk cId="2634411393" sldId="293"/>
            <ac:spMk id="13" creationId="{8BF88255-7F56-4B30-96C2-60927A377B40}"/>
          </ac:spMkLst>
        </pc:spChg>
        <pc:spChg chg="mod">
          <ac:chgData name="황윤하" userId="e3819b79-5e45-41b4-a2f9-53a387ed72d4" providerId="ADAL" clId="{3D0BEC6B-B143-4581-96F1-22F74425FB38}" dt="2025-10-22T11:56:51.797" v="869" actId="20577"/>
          <ac:spMkLst>
            <pc:docMk/>
            <pc:sldMk cId="2634411393" sldId="293"/>
            <ac:spMk id="44" creationId="{61DE0949-C611-4117-B02A-4967EA7F75CB}"/>
          </ac:spMkLst>
        </pc:spChg>
        <pc:spChg chg="mod">
          <ac:chgData name="황윤하" userId="e3819b79-5e45-41b4-a2f9-53a387ed72d4" providerId="ADAL" clId="{3D0BEC6B-B143-4581-96F1-22F74425FB38}" dt="2025-10-22T11:56:59.839" v="895" actId="20577"/>
          <ac:spMkLst>
            <pc:docMk/>
            <pc:sldMk cId="2634411393" sldId="293"/>
            <ac:spMk id="45" creationId="{6F1B995D-1532-48CE-A2C5-425EE1771DD6}"/>
          </ac:spMkLst>
        </pc:spChg>
        <pc:picChg chg="add mod">
          <ac:chgData name="황윤하" userId="e3819b79-5e45-41b4-a2f9-53a387ed72d4" providerId="ADAL" clId="{3D0BEC6B-B143-4581-96F1-22F74425FB38}" dt="2025-10-22T13:34:03.797" v="3355" actId="1076"/>
          <ac:picMkLst>
            <pc:docMk/>
            <pc:sldMk cId="2634411393" sldId="293"/>
            <ac:picMk id="42" creationId="{0AD00CD4-E7BB-913D-F0C3-747CF5FD72E7}"/>
          </ac:picMkLst>
        </pc:picChg>
        <pc:picChg chg="add mod">
          <ac:chgData name="황윤하" userId="e3819b79-5e45-41b4-a2f9-53a387ed72d4" providerId="ADAL" clId="{3D0BEC6B-B143-4581-96F1-22F74425FB38}" dt="2025-10-22T13:34:03.797" v="3355" actId="1076"/>
          <ac:picMkLst>
            <pc:docMk/>
            <pc:sldMk cId="2634411393" sldId="293"/>
            <ac:picMk id="47" creationId="{B8596D92-693B-F0A8-219B-56DA40EF6B06}"/>
          </ac:picMkLst>
        </pc:picChg>
      </pc:sldChg>
      <pc:sldChg chg="addSp delSp modSp mod">
        <pc:chgData name="황윤하" userId="e3819b79-5e45-41b4-a2f9-53a387ed72d4" providerId="ADAL" clId="{3D0BEC6B-B143-4581-96F1-22F74425FB38}" dt="2025-10-22T14:46:29.865" v="4257" actId="21"/>
        <pc:sldMkLst>
          <pc:docMk/>
          <pc:sldMk cId="1463392540" sldId="300"/>
        </pc:sldMkLst>
        <pc:spChg chg="add del mod">
          <ac:chgData name="황윤하" userId="e3819b79-5e45-41b4-a2f9-53a387ed72d4" providerId="ADAL" clId="{3D0BEC6B-B143-4581-96F1-22F74425FB38}" dt="2025-10-22T14:46:29.865" v="4257" actId="21"/>
          <ac:spMkLst>
            <pc:docMk/>
            <pc:sldMk cId="1463392540" sldId="300"/>
            <ac:spMk id="2" creationId="{6719F29B-F233-48AF-8261-F33A4E079E3E}"/>
          </ac:spMkLst>
        </pc:spChg>
        <pc:spChg chg="mod">
          <ac:chgData name="황윤하" userId="e3819b79-5e45-41b4-a2f9-53a387ed72d4" providerId="ADAL" clId="{3D0BEC6B-B143-4581-96F1-22F74425FB38}" dt="2025-10-22T11:48:58.948" v="87" actId="26606"/>
          <ac:spMkLst>
            <pc:docMk/>
            <pc:sldMk cId="1463392540" sldId="300"/>
            <ac:spMk id="4" creationId="{328F602C-7F98-4C02-99D4-ED65E00D66A4}"/>
          </ac:spMkLst>
        </pc:spChg>
        <pc:spChg chg="mod">
          <ac:chgData name="황윤하" userId="e3819b79-5e45-41b4-a2f9-53a387ed72d4" providerId="ADAL" clId="{3D0BEC6B-B143-4581-96F1-22F74425FB38}" dt="2025-10-22T11:50:01.659" v="168" actId="20577"/>
          <ac:spMkLst>
            <pc:docMk/>
            <pc:sldMk cId="1463392540" sldId="300"/>
            <ac:spMk id="5" creationId="{AF29EA23-F34E-486A-B8B2-0C3019266975}"/>
          </ac:spMkLst>
        </pc:spChg>
        <pc:spChg chg="mod">
          <ac:chgData name="황윤하" userId="e3819b79-5e45-41b4-a2f9-53a387ed72d4" providerId="ADAL" clId="{3D0BEC6B-B143-4581-96F1-22F74425FB38}" dt="2025-10-22T11:50:04.909" v="172" actId="20577"/>
          <ac:spMkLst>
            <pc:docMk/>
            <pc:sldMk cId="1463392540" sldId="300"/>
            <ac:spMk id="11" creationId="{AD240522-762B-4A1C-BAE4-2E57FC01F7BF}"/>
          </ac:spMkLst>
        </pc:spChg>
        <pc:spChg chg="add mod">
          <ac:chgData name="황윤하" userId="e3819b79-5e45-41b4-a2f9-53a387ed72d4" providerId="ADAL" clId="{3D0BEC6B-B143-4581-96F1-22F74425FB38}" dt="2025-10-22T14:44:08.316" v="4224" actId="20577"/>
          <ac:spMkLst>
            <pc:docMk/>
            <pc:sldMk cId="1463392540" sldId="300"/>
            <ac:spMk id="12" creationId="{A955E01B-8D55-F742-0AD5-4030527EB4F2}"/>
          </ac:spMkLst>
        </pc:spChg>
      </pc:sldChg>
      <pc:sldChg chg="del">
        <pc:chgData name="황윤하" userId="e3819b79-5e45-41b4-a2f9-53a387ed72d4" providerId="ADAL" clId="{3D0BEC6B-B143-4581-96F1-22F74425FB38}" dt="2025-10-22T12:10:07.207" v="1819" actId="2696"/>
        <pc:sldMkLst>
          <pc:docMk/>
          <pc:sldMk cId="2393761637" sldId="305"/>
        </pc:sldMkLst>
      </pc:sldChg>
      <pc:sldChg chg="addSp delSp modSp mod ord modClrScheme chgLayout">
        <pc:chgData name="황윤하" userId="e3819b79-5e45-41b4-a2f9-53a387ed72d4" providerId="ADAL" clId="{3D0BEC6B-B143-4581-96F1-22F74425FB38}" dt="2025-10-30T07:35:58.286" v="5256" actId="1076"/>
        <pc:sldMkLst>
          <pc:docMk/>
          <pc:sldMk cId="3414231729" sldId="307"/>
        </pc:sldMkLst>
        <pc:spChg chg="add mod ord">
          <ac:chgData name="황윤하" userId="e3819b79-5e45-41b4-a2f9-53a387ed72d4" providerId="ADAL" clId="{3D0BEC6B-B143-4581-96F1-22F74425FB38}" dt="2025-10-22T15:26:07.806" v="4680" actId="26606"/>
          <ac:spMkLst>
            <pc:docMk/>
            <pc:sldMk cId="3414231729" sldId="307"/>
            <ac:spMk id="34" creationId="{03D4B051-0BCE-C087-5CD8-3BE8B0146A8D}"/>
          </ac:spMkLst>
        </pc:spChg>
        <pc:spChg chg="add mod">
          <ac:chgData name="황윤하" userId="e3819b79-5e45-41b4-a2f9-53a387ed72d4" providerId="ADAL" clId="{3D0BEC6B-B143-4581-96F1-22F74425FB38}" dt="2025-10-22T15:46:31.580" v="5155"/>
          <ac:spMkLst>
            <pc:docMk/>
            <pc:sldMk cId="3414231729" sldId="307"/>
            <ac:spMk id="38" creationId="{FD95CB8D-49C9-1BBE-811D-B2CBFCECA0E3}"/>
          </ac:spMkLst>
        </pc:spChg>
        <pc:spChg chg="mod">
          <ac:chgData name="황윤하" userId="e3819b79-5e45-41b4-a2f9-53a387ed72d4" providerId="ADAL" clId="{3D0BEC6B-B143-4581-96F1-22F74425FB38}" dt="2025-10-22T15:26:07.806" v="4680" actId="26606"/>
          <ac:spMkLst>
            <pc:docMk/>
            <pc:sldMk cId="3414231729" sldId="307"/>
            <ac:spMk id="42" creationId="{916DDA26-131E-46AD-ADAE-F0E710EAF3DE}"/>
          </ac:spMkLst>
        </pc:spChg>
        <pc:spChg chg="mod">
          <ac:chgData name="황윤하" userId="e3819b79-5e45-41b4-a2f9-53a387ed72d4" providerId="ADAL" clId="{3D0BEC6B-B143-4581-96F1-22F74425FB38}" dt="2025-10-22T15:26:07.806" v="4680" actId="26606"/>
          <ac:spMkLst>
            <pc:docMk/>
            <pc:sldMk cId="3414231729" sldId="307"/>
            <ac:spMk id="43" creationId="{3F77F960-EB31-4698-AB82-5583AF66D391}"/>
          </ac:spMkLst>
        </pc:spChg>
        <pc:spChg chg="mod">
          <ac:chgData name="황윤하" userId="e3819b79-5e45-41b4-a2f9-53a387ed72d4" providerId="ADAL" clId="{3D0BEC6B-B143-4581-96F1-22F74425FB38}" dt="2025-10-22T15:26:07.806" v="4680" actId="26606"/>
          <ac:spMkLst>
            <pc:docMk/>
            <pc:sldMk cId="3414231729" sldId="307"/>
            <ac:spMk id="44" creationId="{3E790E42-CF88-4BBB-827D-12B6E23D93C1}"/>
          </ac:spMkLst>
        </pc:spChg>
        <pc:picChg chg="add mod">
          <ac:chgData name="황윤하" userId="e3819b79-5e45-41b4-a2f9-53a387ed72d4" providerId="ADAL" clId="{3D0BEC6B-B143-4581-96F1-22F74425FB38}" dt="2025-10-30T07:35:58.286" v="5256" actId="1076"/>
          <ac:picMkLst>
            <pc:docMk/>
            <pc:sldMk cId="3414231729" sldId="307"/>
            <ac:picMk id="3" creationId="{D4A6F69F-D312-3D61-AB4F-3327C200334E}"/>
          </ac:picMkLst>
        </pc:picChg>
        <pc:picChg chg="add del mod ord">
          <ac:chgData name="황윤하" userId="e3819b79-5e45-41b4-a2f9-53a387ed72d4" providerId="ADAL" clId="{3D0BEC6B-B143-4581-96F1-22F74425FB38}" dt="2025-10-30T07:35:55.355" v="5255" actId="478"/>
          <ac:picMkLst>
            <pc:docMk/>
            <pc:sldMk cId="3414231729" sldId="307"/>
            <ac:picMk id="37" creationId="{3C54EB2E-EDCD-54E8-77BF-2C537D0EF4DC}"/>
          </ac:picMkLst>
        </pc:picChg>
        <pc:picChg chg="add mod">
          <ac:chgData name="황윤하" userId="e3819b79-5e45-41b4-a2f9-53a387ed72d4" providerId="ADAL" clId="{3D0BEC6B-B143-4581-96F1-22F74425FB38}" dt="2025-10-22T15:41:09.361" v="5126" actId="14100"/>
          <ac:picMkLst>
            <pc:docMk/>
            <pc:sldMk cId="3414231729" sldId="307"/>
            <ac:picMk id="39" creationId="{885EBB41-454E-727F-597C-0081A1417C86}"/>
          </ac:picMkLst>
        </pc:picChg>
        <pc:picChg chg="add mod">
          <ac:chgData name="황윤하" userId="e3819b79-5e45-41b4-a2f9-53a387ed72d4" providerId="ADAL" clId="{3D0BEC6B-B143-4581-96F1-22F74425FB38}" dt="2025-10-22T15:41:11.993" v="5127" actId="14100"/>
          <ac:picMkLst>
            <pc:docMk/>
            <pc:sldMk cId="3414231729" sldId="307"/>
            <ac:picMk id="40" creationId="{035B3342-33AC-8048-F077-DD7A123CCE0E}"/>
          </ac:picMkLst>
        </pc:picChg>
      </pc:sldChg>
      <pc:sldChg chg="addSp delSp modSp mod modClrScheme chgLayout">
        <pc:chgData name="황윤하" userId="e3819b79-5e45-41b4-a2f9-53a387ed72d4" providerId="ADAL" clId="{3D0BEC6B-B143-4581-96F1-22F74425FB38}" dt="2025-10-22T15:45:39.699" v="5149" actId="1076"/>
        <pc:sldMkLst>
          <pc:docMk/>
          <pc:sldMk cId="2104782919" sldId="308"/>
        </pc:sldMkLst>
        <pc:spChg chg="mod">
          <ac:chgData name="황윤하" userId="e3819b79-5e45-41b4-a2f9-53a387ed72d4" providerId="ADAL" clId="{3D0BEC6B-B143-4581-96F1-22F74425FB38}" dt="2025-10-22T12:30:40.721" v="3264" actId="26606"/>
          <ac:spMkLst>
            <pc:docMk/>
            <pc:sldMk cId="2104782919" sldId="308"/>
            <ac:spMk id="2" creationId="{75031FE9-9059-4FE8-B4AC-9771F23A1B89}"/>
          </ac:spMkLst>
        </pc:spChg>
        <pc:spChg chg="mod">
          <ac:chgData name="황윤하" userId="e3819b79-5e45-41b4-a2f9-53a387ed72d4" providerId="ADAL" clId="{3D0BEC6B-B143-4581-96F1-22F74425FB38}" dt="2025-10-22T15:41:31.086" v="5129" actId="5793"/>
          <ac:spMkLst>
            <pc:docMk/>
            <pc:sldMk cId="2104782919" sldId="308"/>
            <ac:spMk id="3" creationId="{D4A2EB3F-4D60-451F-8F45-7D6654D2FCD9}"/>
          </ac:spMkLst>
        </pc:spChg>
        <pc:spChg chg="mod">
          <ac:chgData name="황윤하" userId="e3819b79-5e45-41b4-a2f9-53a387ed72d4" providerId="ADAL" clId="{3D0BEC6B-B143-4581-96F1-22F74425FB38}" dt="2025-10-22T12:30:40.721" v="3264" actId="26606"/>
          <ac:spMkLst>
            <pc:docMk/>
            <pc:sldMk cId="2104782919" sldId="308"/>
            <ac:spMk id="6" creationId="{A8475560-1314-4F6F-B967-DD1987F8FD0D}"/>
          </ac:spMkLst>
        </pc:spChg>
        <pc:spChg chg="mod ord">
          <ac:chgData name="황윤하" userId="e3819b79-5e45-41b4-a2f9-53a387ed72d4" providerId="ADAL" clId="{3D0BEC6B-B143-4581-96F1-22F74425FB38}" dt="2025-10-22T12:30:40.721" v="3264" actId="26606"/>
          <ac:spMkLst>
            <pc:docMk/>
            <pc:sldMk cId="2104782919" sldId="308"/>
            <ac:spMk id="7" creationId="{BB1D29FD-175B-4836-A202-052373FB432C}"/>
          </ac:spMkLst>
        </pc:spChg>
        <pc:spChg chg="add mod ord">
          <ac:chgData name="황윤하" userId="e3819b79-5e45-41b4-a2f9-53a387ed72d4" providerId="ADAL" clId="{3D0BEC6B-B143-4581-96F1-22F74425FB38}" dt="2025-10-22T12:30:40.721" v="3264" actId="26606"/>
          <ac:spMkLst>
            <pc:docMk/>
            <pc:sldMk cId="2104782919" sldId="308"/>
            <ac:spMk id="10" creationId="{EB61B5BC-039F-63F6-04EE-642083132E84}"/>
          </ac:spMkLst>
        </pc:spChg>
        <pc:spChg chg="mod">
          <ac:chgData name="황윤하" userId="e3819b79-5e45-41b4-a2f9-53a387ed72d4" providerId="ADAL" clId="{3D0BEC6B-B143-4581-96F1-22F74425FB38}" dt="2025-10-22T11:56:04.206" v="697"/>
          <ac:spMkLst>
            <pc:docMk/>
            <pc:sldMk cId="2104782919" sldId="308"/>
            <ac:spMk id="11" creationId="{5EBD5053-EA58-46CE-BE67-4A2A342417F6}"/>
          </ac:spMkLst>
        </pc:spChg>
        <pc:spChg chg="add mod ord">
          <ac:chgData name="황윤하" userId="e3819b79-5e45-41b4-a2f9-53a387ed72d4" providerId="ADAL" clId="{3D0BEC6B-B143-4581-96F1-22F74425FB38}" dt="2025-10-22T12:31:43.902" v="3275" actId="20577"/>
          <ac:spMkLst>
            <pc:docMk/>
            <pc:sldMk cId="2104782919" sldId="308"/>
            <ac:spMk id="12" creationId="{244BF0D3-D890-1740-6FB8-54D447B1D6BD}"/>
          </ac:spMkLst>
        </pc:spChg>
        <pc:spChg chg="mod">
          <ac:chgData name="황윤하" userId="e3819b79-5e45-41b4-a2f9-53a387ed72d4" providerId="ADAL" clId="{3D0BEC6B-B143-4581-96F1-22F74425FB38}" dt="2025-10-22T12:30:40.721" v="3264" actId="26606"/>
          <ac:spMkLst>
            <pc:docMk/>
            <pc:sldMk cId="2104782919" sldId="308"/>
            <ac:spMk id="34" creationId="{819C09A1-D392-4696-8592-3B25D659C0D2}"/>
          </ac:spMkLst>
        </pc:spChg>
        <pc:spChg chg="mod">
          <ac:chgData name="황윤하" userId="e3819b79-5e45-41b4-a2f9-53a387ed72d4" providerId="ADAL" clId="{3D0BEC6B-B143-4581-96F1-22F74425FB38}" dt="2025-10-22T12:30:40.721" v="3264" actId="26606"/>
          <ac:spMkLst>
            <pc:docMk/>
            <pc:sldMk cId="2104782919" sldId="308"/>
            <ac:spMk id="35" creationId="{2E431F58-579E-4114-AE23-07948460CFBD}"/>
          </ac:spMkLst>
        </pc:spChg>
        <pc:spChg chg="mod">
          <ac:chgData name="황윤하" userId="e3819b79-5e45-41b4-a2f9-53a387ed72d4" providerId="ADAL" clId="{3D0BEC6B-B143-4581-96F1-22F74425FB38}" dt="2025-10-22T12:30:40.721" v="3264" actId="26606"/>
          <ac:spMkLst>
            <pc:docMk/>
            <pc:sldMk cId="2104782919" sldId="308"/>
            <ac:spMk id="91" creationId="{68BE0AD2-70B0-4FD7-919D-292F8D4BA762}"/>
          </ac:spMkLst>
        </pc:spChg>
        <pc:spChg chg="mod">
          <ac:chgData name="황윤하" userId="e3819b79-5e45-41b4-a2f9-53a387ed72d4" providerId="ADAL" clId="{3D0BEC6B-B143-4581-96F1-22F74425FB38}" dt="2025-10-22T12:30:40.721" v="3264" actId="26606"/>
          <ac:spMkLst>
            <pc:docMk/>
            <pc:sldMk cId="2104782919" sldId="308"/>
            <ac:spMk id="106" creationId="{37264B0B-A362-43C1-9CC2-2F040CDC1600}"/>
          </ac:spMkLst>
        </pc:spChg>
        <pc:picChg chg="add mod">
          <ac:chgData name="황윤하" userId="e3819b79-5e45-41b4-a2f9-53a387ed72d4" providerId="ADAL" clId="{3D0BEC6B-B143-4581-96F1-22F74425FB38}" dt="2025-10-22T15:44:10.120" v="5138" actId="1076"/>
          <ac:picMkLst>
            <pc:docMk/>
            <pc:sldMk cId="2104782919" sldId="308"/>
            <ac:picMk id="45" creationId="{2E03232F-61AB-C7ED-5526-9E2812A32656}"/>
          </ac:picMkLst>
        </pc:picChg>
        <pc:picChg chg="add mod">
          <ac:chgData name="황윤하" userId="e3819b79-5e45-41b4-a2f9-53a387ed72d4" providerId="ADAL" clId="{3D0BEC6B-B143-4581-96F1-22F74425FB38}" dt="2025-10-22T15:45:39.699" v="5149" actId="1076"/>
          <ac:picMkLst>
            <pc:docMk/>
            <pc:sldMk cId="2104782919" sldId="308"/>
            <ac:picMk id="49" creationId="{12209805-F74E-292F-3BEA-3EA86C5FD637}"/>
          </ac:picMkLst>
        </pc:picChg>
        <pc:picChg chg="add mod">
          <ac:chgData name="황윤하" userId="e3819b79-5e45-41b4-a2f9-53a387ed72d4" providerId="ADAL" clId="{3D0BEC6B-B143-4581-96F1-22F74425FB38}" dt="2025-10-22T15:45:39.699" v="5149" actId="1076"/>
          <ac:picMkLst>
            <pc:docMk/>
            <pc:sldMk cId="2104782919" sldId="308"/>
            <ac:picMk id="51" creationId="{30AC9446-EA5A-EFAF-DAB3-693DD05B77BA}"/>
          </ac:picMkLst>
        </pc:picChg>
        <pc:picChg chg="add mod">
          <ac:chgData name="황윤하" userId="e3819b79-5e45-41b4-a2f9-53a387ed72d4" providerId="ADAL" clId="{3D0BEC6B-B143-4581-96F1-22F74425FB38}" dt="2025-10-22T15:45:39.699" v="5149" actId="1076"/>
          <ac:picMkLst>
            <pc:docMk/>
            <pc:sldMk cId="2104782919" sldId="308"/>
            <ac:picMk id="52" creationId="{DD8D296F-BFF4-9496-256A-837B67B10B2B}"/>
          </ac:picMkLst>
        </pc:picChg>
        <pc:picChg chg="add mod">
          <ac:chgData name="황윤하" userId="e3819b79-5e45-41b4-a2f9-53a387ed72d4" providerId="ADAL" clId="{3D0BEC6B-B143-4581-96F1-22F74425FB38}" dt="2025-10-22T15:45:39.699" v="5149" actId="1076"/>
          <ac:picMkLst>
            <pc:docMk/>
            <pc:sldMk cId="2104782919" sldId="308"/>
            <ac:picMk id="53" creationId="{B54859F9-05A6-885B-DAE3-6C77AA6D5B1F}"/>
          </ac:picMkLst>
        </pc:picChg>
      </pc:sldChg>
      <pc:sldChg chg="addSp delSp modSp mod">
        <pc:chgData name="황윤하" userId="e3819b79-5e45-41b4-a2f9-53a387ed72d4" providerId="ADAL" clId="{3D0BEC6B-B143-4581-96F1-22F74425FB38}" dt="2025-10-30T08:01:58.601" v="5258" actId="14100"/>
        <pc:sldMkLst>
          <pc:docMk/>
          <pc:sldMk cId="3070187534" sldId="309"/>
        </pc:sldMkLst>
        <pc:spChg chg="add del mod">
          <ac:chgData name="황윤하" userId="e3819b79-5e45-41b4-a2f9-53a387ed72d4" providerId="ADAL" clId="{3D0BEC6B-B143-4581-96F1-22F74425FB38}" dt="2025-10-22T14:52:46.989" v="4347" actId="21"/>
          <ac:spMkLst>
            <pc:docMk/>
            <pc:sldMk cId="3070187534" sldId="309"/>
            <ac:spMk id="2" creationId="{7291CFAB-A735-4A31-A51D-42FE1F5E94E0}"/>
          </ac:spMkLst>
        </pc:spChg>
        <pc:spChg chg="mod">
          <ac:chgData name="황윤하" userId="e3819b79-5e45-41b4-a2f9-53a387ed72d4" providerId="ADAL" clId="{3D0BEC6B-B143-4581-96F1-22F74425FB38}" dt="2025-10-22T12:05:37.316" v="1591" actId="20577"/>
          <ac:spMkLst>
            <pc:docMk/>
            <pc:sldMk cId="3070187534" sldId="309"/>
            <ac:spMk id="3" creationId="{7A6B1F78-3AFD-4744-92CF-5884B6690308}"/>
          </ac:spMkLst>
        </pc:spChg>
        <pc:spChg chg="mod">
          <ac:chgData name="황윤하" userId="e3819b79-5e45-41b4-a2f9-53a387ed72d4" providerId="ADAL" clId="{3D0BEC6B-B143-4581-96F1-22F74425FB38}" dt="2025-10-22T14:54:57.343" v="4446" actId="1076"/>
          <ac:spMkLst>
            <pc:docMk/>
            <pc:sldMk cId="3070187534" sldId="309"/>
            <ac:spMk id="4" creationId="{8421587F-8DFD-4A31-9931-8A346A92D87A}"/>
          </ac:spMkLst>
        </pc:spChg>
        <pc:spChg chg="mod">
          <ac:chgData name="황윤하" userId="e3819b79-5e45-41b4-a2f9-53a387ed72d4" providerId="ADAL" clId="{3D0BEC6B-B143-4581-96F1-22F74425FB38}" dt="2025-10-22T12:35:51.798" v="3314" actId="962"/>
          <ac:spMkLst>
            <pc:docMk/>
            <pc:sldMk cId="3070187534" sldId="309"/>
            <ac:spMk id="5" creationId="{43E6FD26-9BAD-4332-95C3-999491DA2919}"/>
          </ac:spMkLst>
        </pc:spChg>
        <pc:spChg chg="add mod">
          <ac:chgData name="황윤하" userId="e3819b79-5e45-41b4-a2f9-53a387ed72d4" providerId="ADAL" clId="{3D0BEC6B-B143-4581-96F1-22F74425FB38}" dt="2025-10-22T14:53:34.073" v="4354" actId="1076"/>
          <ac:spMkLst>
            <pc:docMk/>
            <pc:sldMk cId="3070187534" sldId="309"/>
            <ac:spMk id="7" creationId="{B4EFE25B-9F71-5060-29C7-9A13CDD39570}"/>
          </ac:spMkLst>
        </pc:spChg>
        <pc:spChg chg="mod">
          <ac:chgData name="황윤하" userId="e3819b79-5e45-41b4-a2f9-53a387ed72d4" providerId="ADAL" clId="{3D0BEC6B-B143-4581-96F1-22F74425FB38}" dt="2025-10-22T11:59:49.979" v="1069" actId="20577"/>
          <ac:spMkLst>
            <pc:docMk/>
            <pc:sldMk cId="3070187534" sldId="309"/>
            <ac:spMk id="8" creationId="{A8A9BF88-37A2-4295-9121-C40F6B7169EA}"/>
          </ac:spMkLst>
        </pc:spChg>
        <pc:spChg chg="add mod">
          <ac:chgData name="황윤하" userId="e3819b79-5e45-41b4-a2f9-53a387ed72d4" providerId="ADAL" clId="{3D0BEC6B-B143-4581-96F1-22F74425FB38}" dt="2025-10-22T12:03:47.602" v="1537" actId="571"/>
          <ac:spMkLst>
            <pc:docMk/>
            <pc:sldMk cId="3070187534" sldId="309"/>
            <ac:spMk id="9" creationId="{50996D35-CDB2-F376-37B6-60B04C491AD3}"/>
          </ac:spMkLst>
        </pc:spChg>
        <pc:spChg chg="mod">
          <ac:chgData name="황윤하" userId="e3819b79-5e45-41b4-a2f9-53a387ed72d4" providerId="ADAL" clId="{3D0BEC6B-B143-4581-96F1-22F74425FB38}" dt="2025-10-22T11:59:36.485" v="1034" actId="20577"/>
          <ac:spMkLst>
            <pc:docMk/>
            <pc:sldMk cId="3070187534" sldId="309"/>
            <ac:spMk id="10" creationId="{8183BF95-E7F3-4EE1-B00F-DD0C3874B2C5}"/>
          </ac:spMkLst>
        </pc:spChg>
        <pc:spChg chg="mod">
          <ac:chgData name="황윤하" userId="e3819b79-5e45-41b4-a2f9-53a387ed72d4" providerId="ADAL" clId="{3D0BEC6B-B143-4581-96F1-22F74425FB38}" dt="2025-10-22T12:00:00.482" v="1105" actId="20577"/>
          <ac:spMkLst>
            <pc:docMk/>
            <pc:sldMk cId="3070187534" sldId="309"/>
            <ac:spMk id="11" creationId="{0374AEC8-628D-47F9-86A0-CB3CACB4A8E3}"/>
          </ac:spMkLst>
        </pc:spChg>
        <pc:spChg chg="mod">
          <ac:chgData name="황윤하" userId="e3819b79-5e45-41b4-a2f9-53a387ed72d4" providerId="ADAL" clId="{3D0BEC6B-B143-4581-96F1-22F74425FB38}" dt="2025-10-22T14:55:09.152" v="4450" actId="1076"/>
          <ac:spMkLst>
            <pc:docMk/>
            <pc:sldMk cId="3070187534" sldId="309"/>
            <ac:spMk id="12" creationId="{CE35F392-E7EE-41F8-98DE-C44067B45776}"/>
          </ac:spMkLst>
        </pc:spChg>
        <pc:spChg chg="mod">
          <ac:chgData name="황윤하" userId="e3819b79-5e45-41b4-a2f9-53a387ed72d4" providerId="ADAL" clId="{3D0BEC6B-B143-4581-96F1-22F74425FB38}" dt="2025-10-22T14:55:07.818" v="4449" actId="1076"/>
          <ac:spMkLst>
            <pc:docMk/>
            <pc:sldMk cId="3070187534" sldId="309"/>
            <ac:spMk id="13" creationId="{F10B5059-BFFF-4CC7-8E57-9456D9CD008B}"/>
          </ac:spMkLst>
        </pc:spChg>
        <pc:spChg chg="mod">
          <ac:chgData name="황윤하" userId="e3819b79-5e45-41b4-a2f9-53a387ed72d4" providerId="ADAL" clId="{3D0BEC6B-B143-4581-96F1-22F74425FB38}" dt="2025-10-22T12:03:06.766" v="1534" actId="14100"/>
          <ac:spMkLst>
            <pc:docMk/>
            <pc:sldMk cId="3070187534" sldId="309"/>
            <ac:spMk id="14" creationId="{413C481E-7E52-4079-A038-14B612438D1B}"/>
          </ac:spMkLst>
        </pc:spChg>
        <pc:spChg chg="mod">
          <ac:chgData name="황윤하" userId="e3819b79-5e45-41b4-a2f9-53a387ed72d4" providerId="ADAL" clId="{3D0BEC6B-B143-4581-96F1-22F74425FB38}" dt="2025-10-22T12:16:04.348" v="2177" actId="20577"/>
          <ac:spMkLst>
            <pc:docMk/>
            <pc:sldMk cId="3070187534" sldId="309"/>
            <ac:spMk id="15" creationId="{83D922AF-D51F-457C-A9BE-B8F0999CF0F6}"/>
          </ac:spMkLst>
        </pc:spChg>
        <pc:spChg chg="add mod">
          <ac:chgData name="황윤하" userId="e3819b79-5e45-41b4-a2f9-53a387ed72d4" providerId="ADAL" clId="{3D0BEC6B-B143-4581-96F1-22F74425FB38}" dt="2025-10-22T14:53:38.855" v="4355" actId="1076"/>
          <ac:spMkLst>
            <pc:docMk/>
            <pc:sldMk cId="3070187534" sldId="309"/>
            <ac:spMk id="16" creationId="{D8E228A6-33A8-EAF8-EB29-8077ED2117C8}"/>
          </ac:spMkLst>
        </pc:spChg>
        <pc:spChg chg="add del mod">
          <ac:chgData name="황윤하" userId="e3819b79-5e45-41b4-a2f9-53a387ed72d4" providerId="ADAL" clId="{3D0BEC6B-B143-4581-96F1-22F74425FB38}" dt="2025-10-30T07:26:56.039" v="5167" actId="478"/>
          <ac:spMkLst>
            <pc:docMk/>
            <pc:sldMk cId="3070187534" sldId="309"/>
            <ac:spMk id="17" creationId="{A50740DD-C05E-456E-0AFA-7E995ED31211}"/>
          </ac:spMkLst>
        </pc:spChg>
        <pc:spChg chg="add mod">
          <ac:chgData name="황윤하" userId="e3819b79-5e45-41b4-a2f9-53a387ed72d4" providerId="ADAL" clId="{3D0BEC6B-B143-4581-96F1-22F74425FB38}" dt="2025-10-30T08:01:58.601" v="5258" actId="14100"/>
          <ac:spMkLst>
            <pc:docMk/>
            <pc:sldMk cId="3070187534" sldId="309"/>
            <ac:spMk id="18" creationId="{82EC7572-6004-F3B8-6A60-A3E52F275F08}"/>
          </ac:spMkLst>
        </pc:spChg>
        <pc:spChg chg="add mod">
          <ac:chgData name="황윤하" userId="e3819b79-5e45-41b4-a2f9-53a387ed72d4" providerId="ADAL" clId="{3D0BEC6B-B143-4581-96F1-22F74425FB38}" dt="2025-10-30T08:01:54.520" v="5257" actId="1076"/>
          <ac:spMkLst>
            <pc:docMk/>
            <pc:sldMk cId="3070187534" sldId="309"/>
            <ac:spMk id="19" creationId="{6F0F8A74-5A5F-6C95-C78A-D33F3637F8EE}"/>
          </ac:spMkLst>
        </pc:spChg>
        <pc:picChg chg="add mod">
          <ac:chgData name="황윤하" userId="e3819b79-5e45-41b4-a2f9-53a387ed72d4" providerId="ADAL" clId="{3D0BEC6B-B143-4581-96F1-22F74425FB38}" dt="2025-10-22T15:19:09.232" v="4620" actId="14826"/>
          <ac:picMkLst>
            <pc:docMk/>
            <pc:sldMk cId="3070187534" sldId="309"/>
            <ac:picMk id="28" creationId="{A0E16969-B352-BEAF-EA45-36720DF5EA0F}"/>
          </ac:picMkLst>
        </pc:picChg>
      </pc:sldChg>
      <pc:sldChg chg="modSp mod modClrScheme chgLayout">
        <pc:chgData name="황윤하" userId="e3819b79-5e45-41b4-a2f9-53a387ed72d4" providerId="ADAL" clId="{3D0BEC6B-B143-4581-96F1-22F74425FB38}" dt="2025-10-22T15:21:38.551" v="4646" actId="1076"/>
        <pc:sldMkLst>
          <pc:docMk/>
          <pc:sldMk cId="3751144348" sldId="310"/>
        </pc:sldMkLst>
        <pc:spChg chg="mod">
          <ac:chgData name="황윤하" userId="e3819b79-5e45-41b4-a2f9-53a387ed72d4" providerId="ADAL" clId="{3D0BEC6B-B143-4581-96F1-22F74425FB38}" dt="2025-10-22T14:49:04.087" v="4312" actId="1076"/>
          <ac:spMkLst>
            <pc:docMk/>
            <pc:sldMk cId="3751144348" sldId="310"/>
            <ac:spMk id="2" creationId="{537E1C88-627C-4655-A4FB-0BB02EDB078A}"/>
          </ac:spMkLst>
        </pc:spChg>
        <pc:spChg chg="mod">
          <ac:chgData name="황윤하" userId="e3819b79-5e45-41b4-a2f9-53a387ed72d4" providerId="ADAL" clId="{3D0BEC6B-B143-4581-96F1-22F74425FB38}" dt="2025-10-22T15:21:05.993" v="4645" actId="14100"/>
          <ac:spMkLst>
            <pc:docMk/>
            <pc:sldMk cId="3751144348" sldId="310"/>
            <ac:spMk id="3" creationId="{033634FE-ADF0-4BC3-A0A9-447EA9DD096B}"/>
          </ac:spMkLst>
        </pc:spChg>
        <pc:spChg chg="mod">
          <ac:chgData name="황윤하" userId="e3819b79-5e45-41b4-a2f9-53a387ed72d4" providerId="ADAL" clId="{3D0BEC6B-B143-4581-96F1-22F74425FB38}" dt="2025-10-22T15:20:44.980" v="4624" actId="20577"/>
          <ac:spMkLst>
            <pc:docMk/>
            <pc:sldMk cId="3751144348" sldId="310"/>
            <ac:spMk id="7" creationId="{69D8B6D9-B727-44AB-9039-91773DFE2E18}"/>
          </ac:spMkLst>
        </pc:spChg>
        <pc:spChg chg="mod">
          <ac:chgData name="황윤하" userId="e3819b79-5e45-41b4-a2f9-53a387ed72d4" providerId="ADAL" clId="{3D0BEC6B-B143-4581-96F1-22F74425FB38}" dt="2025-10-22T15:20:51.289" v="4642" actId="20577"/>
          <ac:spMkLst>
            <pc:docMk/>
            <pc:sldMk cId="3751144348" sldId="310"/>
            <ac:spMk id="8" creationId="{A3952661-D636-4FDB-9C08-C984DD2246D6}"/>
          </ac:spMkLst>
        </pc:spChg>
        <pc:spChg chg="mod">
          <ac:chgData name="황윤하" userId="e3819b79-5e45-41b4-a2f9-53a387ed72d4" providerId="ADAL" clId="{3D0BEC6B-B143-4581-96F1-22F74425FB38}" dt="2025-10-22T13:55:16.781" v="3537" actId="26606"/>
          <ac:spMkLst>
            <pc:docMk/>
            <pc:sldMk cId="3751144348" sldId="310"/>
            <ac:spMk id="9" creationId="{B6A43E77-83FF-4D98-9F98-E567BE6C70D4}"/>
          </ac:spMkLst>
        </pc:spChg>
        <pc:picChg chg="mod ord">
          <ac:chgData name="황윤하" userId="e3819b79-5e45-41b4-a2f9-53a387ed72d4" providerId="ADAL" clId="{3D0BEC6B-B143-4581-96F1-22F74425FB38}" dt="2025-10-22T15:21:38.551" v="4646" actId="1076"/>
          <ac:picMkLst>
            <pc:docMk/>
            <pc:sldMk cId="3751144348" sldId="310"/>
            <ac:picMk id="6" creationId="{A3C5C7E1-18C3-4E46-A3BF-C25C379DEFFF}"/>
          </ac:picMkLst>
        </pc:picChg>
      </pc:sldChg>
      <pc:sldChg chg="del">
        <pc:chgData name="황윤하" userId="e3819b79-5e45-41b4-a2f9-53a387ed72d4" providerId="ADAL" clId="{3D0BEC6B-B143-4581-96F1-22F74425FB38}" dt="2025-10-22T12:09:38.992" v="1811" actId="2696"/>
        <pc:sldMkLst>
          <pc:docMk/>
          <pc:sldMk cId="738410202" sldId="311"/>
        </pc:sldMkLst>
      </pc:sldChg>
      <pc:sldChg chg="addSp delSp modSp add mod">
        <pc:chgData name="황윤하" userId="e3819b79-5e45-41b4-a2f9-53a387ed72d4" providerId="ADAL" clId="{3D0BEC6B-B143-4581-96F1-22F74425FB38}" dt="2025-10-22T15:14:27.755" v="4590" actId="21"/>
        <pc:sldMkLst>
          <pc:docMk/>
          <pc:sldMk cId="3844705570" sldId="311"/>
        </pc:sldMkLst>
        <pc:spChg chg="mod">
          <ac:chgData name="황윤하" userId="e3819b79-5e45-41b4-a2f9-53a387ed72d4" providerId="ADAL" clId="{3D0BEC6B-B143-4581-96F1-22F74425FB38}" dt="2025-10-22T14:48:49.415" v="4310" actId="1076"/>
          <ac:spMkLst>
            <pc:docMk/>
            <pc:sldMk cId="3844705570" sldId="311"/>
            <ac:spMk id="4" creationId="{3B1EA478-DC4F-BCD9-6FAD-DB0B9C5B5EE0}"/>
          </ac:spMkLst>
        </pc:spChg>
        <pc:spChg chg="add mod ord">
          <ac:chgData name="황윤하" userId="e3819b79-5e45-41b4-a2f9-53a387ed72d4" providerId="ADAL" clId="{3D0BEC6B-B143-4581-96F1-22F74425FB38}" dt="2025-10-22T14:57:58.331" v="4460" actId="164"/>
          <ac:spMkLst>
            <pc:docMk/>
            <pc:sldMk cId="3844705570" sldId="311"/>
            <ac:spMk id="6" creationId="{AC0EB509-2E61-FC71-9D07-0CDF8E853868}"/>
          </ac:spMkLst>
        </pc:spChg>
        <pc:spChg chg="add mod">
          <ac:chgData name="황윤하" userId="e3819b79-5e45-41b4-a2f9-53a387ed72d4" providerId="ADAL" clId="{3D0BEC6B-B143-4581-96F1-22F74425FB38}" dt="2025-10-22T14:58:06.597" v="4461" actId="164"/>
          <ac:spMkLst>
            <pc:docMk/>
            <pc:sldMk cId="3844705570" sldId="311"/>
            <ac:spMk id="11" creationId="{C24EC6C5-ACF9-D612-0701-A035C3B732EB}"/>
          </ac:spMkLst>
        </pc:spChg>
        <pc:grpChg chg="add mod">
          <ac:chgData name="황윤하" userId="e3819b79-5e45-41b4-a2f9-53a387ed72d4" providerId="ADAL" clId="{3D0BEC6B-B143-4581-96F1-22F74425FB38}" dt="2025-10-22T14:58:21.334" v="4464" actId="14100"/>
          <ac:grpSpMkLst>
            <pc:docMk/>
            <pc:sldMk cId="3844705570" sldId="311"/>
            <ac:grpSpMk id="15" creationId="{01C6CD15-5399-CD3E-2B3A-EEFAE397E237}"/>
          </ac:grpSpMkLst>
        </pc:grpChg>
        <pc:grpChg chg="add mod">
          <ac:chgData name="황윤하" userId="e3819b79-5e45-41b4-a2f9-53a387ed72d4" providerId="ADAL" clId="{3D0BEC6B-B143-4581-96F1-22F74425FB38}" dt="2025-10-22T14:58:49.185" v="4473" actId="14100"/>
          <ac:grpSpMkLst>
            <pc:docMk/>
            <pc:sldMk cId="3844705570" sldId="311"/>
            <ac:grpSpMk id="16" creationId="{3AE04868-B8C7-4A73-6E9D-9071E7430C21}"/>
          </ac:grpSpMkLst>
        </pc:grpChg>
        <pc:picChg chg="add mod">
          <ac:chgData name="황윤하" userId="e3819b79-5e45-41b4-a2f9-53a387ed72d4" providerId="ADAL" clId="{3D0BEC6B-B143-4581-96F1-22F74425FB38}" dt="2025-10-22T14:57:58.331" v="4460" actId="164"/>
          <ac:picMkLst>
            <pc:docMk/>
            <pc:sldMk cId="3844705570" sldId="311"/>
            <ac:picMk id="5" creationId="{B540EE9E-8466-B1D5-9DF7-39F3307EE0B2}"/>
          </ac:picMkLst>
        </pc:picChg>
        <pc:picChg chg="add mod">
          <ac:chgData name="황윤하" userId="e3819b79-5e45-41b4-a2f9-53a387ed72d4" providerId="ADAL" clId="{3D0BEC6B-B143-4581-96F1-22F74425FB38}" dt="2025-10-22T14:58:06.597" v="4461" actId="164"/>
          <ac:picMkLst>
            <pc:docMk/>
            <pc:sldMk cId="3844705570" sldId="311"/>
            <ac:picMk id="10" creationId="{C4322B47-1333-134D-7E31-AC2CE6A38802}"/>
          </ac:picMkLst>
        </pc:picChg>
      </pc:sldChg>
      <pc:sldChg chg="addSp delSp modSp add del mod modClrScheme chgLayout">
        <pc:chgData name="황윤하" userId="e3819b79-5e45-41b4-a2f9-53a387ed72d4" providerId="ADAL" clId="{3D0BEC6B-B143-4581-96F1-22F74425FB38}" dt="2025-10-22T14:02:11.989" v="3631" actId="2696"/>
        <pc:sldMkLst>
          <pc:docMk/>
          <pc:sldMk cId="1445977505" sldId="312"/>
        </pc:sldMkLst>
      </pc:sldChg>
      <pc:sldChg chg="del">
        <pc:chgData name="황윤하" userId="e3819b79-5e45-41b4-a2f9-53a387ed72d4" providerId="ADAL" clId="{3D0BEC6B-B143-4581-96F1-22F74425FB38}" dt="2025-10-22T12:09:44.569" v="1812" actId="2696"/>
        <pc:sldMkLst>
          <pc:docMk/>
          <pc:sldMk cId="3011191872" sldId="312"/>
        </pc:sldMkLst>
      </pc:sldChg>
      <pc:sldChg chg="del">
        <pc:chgData name="황윤하" userId="e3819b79-5e45-41b4-a2f9-53a387ed72d4" providerId="ADAL" clId="{3D0BEC6B-B143-4581-96F1-22F74425FB38}" dt="2025-10-22T12:17:02.725" v="2239" actId="2696"/>
        <pc:sldMkLst>
          <pc:docMk/>
          <pc:sldMk cId="3118071827" sldId="313"/>
        </pc:sldMkLst>
      </pc:sldChg>
      <pc:sldChg chg="addSp delSp modSp new mod modClrScheme chgLayout">
        <pc:chgData name="황윤하" userId="e3819b79-5e45-41b4-a2f9-53a387ed72d4" providerId="ADAL" clId="{3D0BEC6B-B143-4581-96F1-22F74425FB38}" dt="2025-10-22T15:28:46.263" v="4700" actId="207"/>
        <pc:sldMkLst>
          <pc:docMk/>
          <pc:sldMk cId="3953272189" sldId="313"/>
        </pc:sldMkLst>
        <pc:spChg chg="mod">
          <ac:chgData name="황윤하" userId="e3819b79-5e45-41b4-a2f9-53a387ed72d4" providerId="ADAL" clId="{3D0BEC6B-B143-4581-96F1-22F74425FB38}" dt="2025-10-22T14:04:55.778" v="3805" actId="20577"/>
          <ac:spMkLst>
            <pc:docMk/>
            <pc:sldMk cId="3953272189" sldId="313"/>
            <ac:spMk id="5" creationId="{53AF89F8-503E-F5A8-DD90-B91A3637DE55}"/>
          </ac:spMkLst>
        </pc:spChg>
        <pc:spChg chg="mod">
          <ac:chgData name="황윤하" userId="e3819b79-5e45-41b4-a2f9-53a387ed72d4" providerId="ADAL" clId="{3D0BEC6B-B143-4581-96F1-22F74425FB38}" dt="2025-10-22T14:05:01.062" v="3823" actId="20577"/>
          <ac:spMkLst>
            <pc:docMk/>
            <pc:sldMk cId="3953272189" sldId="313"/>
            <ac:spMk id="6" creationId="{57455BDD-284D-06B2-FE25-8F4170618DFF}"/>
          </ac:spMkLst>
        </pc:spChg>
        <pc:spChg chg="mod">
          <ac:chgData name="황윤하" userId="e3819b79-5e45-41b4-a2f9-53a387ed72d4" providerId="ADAL" clId="{3D0BEC6B-B143-4581-96F1-22F74425FB38}" dt="2025-10-22T14:01:50.765" v="3625" actId="26606"/>
          <ac:spMkLst>
            <pc:docMk/>
            <pc:sldMk cId="3953272189" sldId="313"/>
            <ac:spMk id="7" creationId="{EBDA946F-4371-06D3-F398-A5799C87F646}"/>
          </ac:spMkLst>
        </pc:spChg>
        <pc:spChg chg="add mod">
          <ac:chgData name="황윤하" userId="e3819b79-5e45-41b4-a2f9-53a387ed72d4" providerId="ADAL" clId="{3D0BEC6B-B143-4581-96F1-22F74425FB38}" dt="2025-10-22T14:52:56.680" v="4350" actId="1076"/>
          <ac:spMkLst>
            <pc:docMk/>
            <pc:sldMk cId="3953272189" sldId="313"/>
            <ac:spMk id="9" creationId="{F4784968-24B0-811D-FF8E-A250F3CE1389}"/>
          </ac:spMkLst>
        </pc:spChg>
        <pc:graphicFrameChg chg="add mod modGraphic">
          <ac:chgData name="황윤하" userId="e3819b79-5e45-41b4-a2f9-53a387ed72d4" providerId="ADAL" clId="{3D0BEC6B-B143-4581-96F1-22F74425FB38}" dt="2025-10-22T15:28:46.263" v="4700" actId="207"/>
          <ac:graphicFrameMkLst>
            <pc:docMk/>
            <pc:sldMk cId="3953272189" sldId="313"/>
            <ac:graphicFrameMk id="8" creationId="{0B1B8B61-F7A7-CEDD-7E15-85E73042963A}"/>
          </ac:graphicFrameMkLst>
        </pc:graphicFrameChg>
      </pc:sldChg>
      <pc:sldChg chg="addSp delSp modSp add del mod ord modClrScheme chgLayout">
        <pc:chgData name="황윤하" userId="e3819b79-5e45-41b4-a2f9-53a387ed72d4" providerId="ADAL" clId="{3D0BEC6B-B143-4581-96F1-22F74425FB38}" dt="2025-10-22T15:37:00.664" v="4913" actId="2696"/>
        <pc:sldMkLst>
          <pc:docMk/>
          <pc:sldMk cId="937569887" sldId="314"/>
        </pc:sldMkLst>
      </pc:sldChg>
      <pc:sldChg chg="del">
        <pc:chgData name="황윤하" userId="e3819b79-5e45-41b4-a2f9-53a387ed72d4" providerId="ADAL" clId="{3D0BEC6B-B143-4581-96F1-22F74425FB38}" dt="2025-10-22T12:10:00.812" v="1818" actId="2696"/>
        <pc:sldMkLst>
          <pc:docMk/>
          <pc:sldMk cId="3108869633" sldId="314"/>
        </pc:sldMkLst>
      </pc:sldChg>
      <pc:sldChg chg="addSp delSp modSp add mod">
        <pc:chgData name="황윤하" userId="e3819b79-5e45-41b4-a2f9-53a387ed72d4" providerId="ADAL" clId="{3D0BEC6B-B143-4581-96F1-22F74425FB38}" dt="2025-10-22T14:47:20.151" v="4307" actId="14100"/>
        <pc:sldMkLst>
          <pc:docMk/>
          <pc:sldMk cId="2975235010" sldId="315"/>
        </pc:sldMkLst>
        <pc:spChg chg="add mod">
          <ac:chgData name="황윤하" userId="e3819b79-5e45-41b4-a2f9-53a387ed72d4" providerId="ADAL" clId="{3D0BEC6B-B143-4581-96F1-22F74425FB38}" dt="2025-10-22T14:46:43.293" v="4278" actId="14100"/>
          <ac:spMkLst>
            <pc:docMk/>
            <pc:sldMk cId="2975235010" sldId="315"/>
            <ac:spMk id="9" creationId="{9FB749D3-030A-D4B5-922A-40C6FBBB9909}"/>
          </ac:spMkLst>
        </pc:spChg>
        <pc:spChg chg="add mod">
          <ac:chgData name="황윤하" userId="e3819b79-5e45-41b4-a2f9-53a387ed72d4" providerId="ADAL" clId="{3D0BEC6B-B143-4581-96F1-22F74425FB38}" dt="2025-10-22T14:47:07.456" v="4303" actId="20577"/>
          <ac:spMkLst>
            <pc:docMk/>
            <pc:sldMk cId="2975235010" sldId="315"/>
            <ac:spMk id="12" creationId="{059645DC-0CF6-DC98-DE02-B5A4A74D33E1}"/>
          </ac:spMkLst>
        </pc:spChg>
        <pc:picChg chg="mod">
          <ac:chgData name="황윤하" userId="e3819b79-5e45-41b4-a2f9-53a387ed72d4" providerId="ADAL" clId="{3D0BEC6B-B143-4581-96F1-22F74425FB38}" dt="2025-10-22T14:47:20.151" v="4307" actId="14100"/>
          <ac:picMkLst>
            <pc:docMk/>
            <pc:sldMk cId="2975235010" sldId="315"/>
            <ac:picMk id="10" creationId="{0E896C4E-2E29-2F97-C0A2-778150B5B449}"/>
          </ac:picMkLst>
        </pc:picChg>
      </pc:sldChg>
      <pc:sldChg chg="add del">
        <pc:chgData name="황윤하" userId="e3819b79-5e45-41b4-a2f9-53a387ed72d4" providerId="ADAL" clId="{3D0BEC6B-B143-4581-96F1-22F74425FB38}" dt="2025-10-22T15:16:12.329" v="4596" actId="2696"/>
        <pc:sldMkLst>
          <pc:docMk/>
          <pc:sldMk cId="640483936" sldId="316"/>
        </pc:sldMkLst>
      </pc:sldChg>
      <pc:sldChg chg="addSp delSp modSp add mod">
        <pc:chgData name="황윤하" userId="e3819b79-5e45-41b4-a2f9-53a387ed72d4" providerId="ADAL" clId="{3D0BEC6B-B143-4581-96F1-22F74425FB38}" dt="2025-10-22T15:16:57.743" v="4618" actId="478"/>
        <pc:sldMkLst>
          <pc:docMk/>
          <pc:sldMk cId="988185924" sldId="316"/>
        </pc:sldMkLst>
        <pc:spChg chg="mod">
          <ac:chgData name="황윤하" userId="e3819b79-5e45-41b4-a2f9-53a387ed72d4" providerId="ADAL" clId="{3D0BEC6B-B143-4581-96F1-22F74425FB38}" dt="2025-10-22T15:16:44.051" v="4616" actId="20577"/>
          <ac:spMkLst>
            <pc:docMk/>
            <pc:sldMk cId="988185924" sldId="316"/>
            <ac:spMk id="2" creationId="{4391A728-F2C5-D626-6B5C-E46E1AF5BAFF}"/>
          </ac:spMkLst>
        </pc:spChg>
      </pc:sldChg>
      <pc:sldChg chg="addSp delSp modSp add del mod">
        <pc:chgData name="황윤하" userId="e3819b79-5e45-41b4-a2f9-53a387ed72d4" providerId="ADAL" clId="{3D0BEC6B-B143-4581-96F1-22F74425FB38}" dt="2025-10-22T15:03:34.418" v="4585" actId="47"/>
        <pc:sldMkLst>
          <pc:docMk/>
          <pc:sldMk cId="1552988704" sldId="316"/>
        </pc:sldMkLst>
      </pc:sldChg>
      <pc:sldChg chg="add del">
        <pc:chgData name="황윤하" userId="e3819b79-5e45-41b4-a2f9-53a387ed72d4" providerId="ADAL" clId="{3D0BEC6B-B143-4581-96F1-22F74425FB38}" dt="2025-10-22T14:59:06.078" v="4474" actId="47"/>
        <pc:sldMkLst>
          <pc:docMk/>
          <pc:sldMk cId="2038156376" sldId="316"/>
        </pc:sldMkLst>
      </pc:sldChg>
      <pc:sldChg chg="add">
        <pc:chgData name="황윤하" userId="e3819b79-5e45-41b4-a2f9-53a387ed72d4" providerId="ADAL" clId="{3D0BEC6B-B143-4581-96F1-22F74425FB38}" dt="2025-10-22T15:23:43.621" v="4647" actId="2890"/>
        <pc:sldMkLst>
          <pc:docMk/>
          <pc:sldMk cId="4087860849" sldId="317"/>
        </pc:sldMkLst>
      </pc:sldChg>
      <pc:sldChg chg="new del">
        <pc:chgData name="황윤하" userId="e3819b79-5e45-41b4-a2f9-53a387ed72d4" providerId="ADAL" clId="{3D0BEC6B-B143-4581-96F1-22F74425FB38}" dt="2025-10-30T07:24:27.845" v="5159" actId="47"/>
        <pc:sldMkLst>
          <pc:docMk/>
          <pc:sldMk cId="1456581884" sldId="318"/>
        </pc:sldMkLst>
      </pc:sldChg>
      <pc:sldChg chg="add del ord">
        <pc:chgData name="황윤하" userId="e3819b79-5e45-41b4-a2f9-53a387ed72d4" providerId="ADAL" clId="{3D0BEC6B-B143-4581-96F1-22F74425FB38}" dt="2025-10-30T07:33:38.185" v="5246" actId="2696"/>
        <pc:sldMkLst>
          <pc:docMk/>
          <pc:sldMk cId="2875692373" sldId="318"/>
        </pc:sldMkLst>
      </pc:sldChg>
      <pc:sldChg chg="add del">
        <pc:chgData name="황윤하" userId="e3819b79-5e45-41b4-a2f9-53a387ed72d4" providerId="ADAL" clId="{3D0BEC6B-B143-4581-96F1-22F74425FB38}" dt="2025-10-30T07:28:05.025" v="5245" actId="2696"/>
        <pc:sldMkLst>
          <pc:docMk/>
          <pc:sldMk cId="4036280696" sldId="31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6C60A-C1CD-45C7-B99A-86B3468F2224}" type="doc">
      <dgm:prSet loTypeId="urn:microsoft.com/office/officeart/2008/layout/LinedList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ED65B86-34E5-4259-BB70-B432781BC963}">
      <dgm:prSet custT="1"/>
      <dgm:spPr/>
      <dgm:t>
        <a:bodyPr/>
        <a:lstStyle/>
        <a:p>
          <a:r>
            <a:rPr lang="ko-KR" altLang="en-US" sz="2400" dirty="0">
              <a:solidFill>
                <a:schemeClr val="accent4"/>
              </a:solidFill>
            </a:rPr>
            <a:t>▶</a:t>
          </a:r>
          <a:r>
            <a:rPr lang="en-US" altLang="ko-KR" sz="2400" dirty="0">
              <a:solidFill>
                <a:schemeClr val="accent4"/>
              </a:solidFill>
            </a:rPr>
            <a:t> </a:t>
          </a:r>
          <a:r>
            <a:rPr lang="ko-KR" sz="2400" dirty="0" err="1">
              <a:solidFill>
                <a:schemeClr val="accent4"/>
              </a:solidFill>
            </a:rPr>
            <a:t>아두이노</a:t>
          </a:r>
          <a:r>
            <a:rPr lang="ko-KR" sz="2400" dirty="0">
              <a:solidFill>
                <a:schemeClr val="accent4"/>
              </a:solidFill>
            </a:rPr>
            <a:t> </a:t>
          </a:r>
          <a:r>
            <a:rPr lang="ko-KR" sz="2400" dirty="0" err="1">
              <a:solidFill>
                <a:schemeClr val="accent4"/>
              </a:solidFill>
            </a:rPr>
            <a:t>우노</a:t>
          </a:r>
          <a:endParaRPr lang="en-US" sz="2400" dirty="0">
            <a:solidFill>
              <a:schemeClr val="accent4"/>
            </a:solidFill>
          </a:endParaRPr>
        </a:p>
      </dgm:t>
    </dgm:pt>
    <dgm:pt modelId="{FABF1F1F-1302-4668-82FC-ABE74200BA7C}" type="parTrans" cxnId="{BD0F6E5F-D63D-42FC-82D7-EDE5DDEF30B2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2D76E827-1DC3-42DC-BD81-3ED9F6F9B7EB}" type="sibTrans" cxnId="{BD0F6E5F-D63D-42FC-82D7-EDE5DDEF30B2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1F3037CD-B2DB-4CCE-B380-9E56C4224ABE}">
      <dgm:prSet custT="1"/>
      <dgm:spPr/>
      <dgm:t>
        <a:bodyPr/>
        <a:lstStyle/>
        <a:p>
          <a:r>
            <a:rPr lang="ko-KR" altLang="en-US" sz="2400" dirty="0">
              <a:solidFill>
                <a:schemeClr val="accent4"/>
              </a:solidFill>
            </a:rPr>
            <a:t>▶</a:t>
          </a:r>
          <a:r>
            <a:rPr lang="en-US" altLang="ko-KR" sz="2400" dirty="0">
              <a:solidFill>
                <a:schemeClr val="accent4"/>
              </a:solidFill>
            </a:rPr>
            <a:t> </a:t>
          </a:r>
          <a:r>
            <a:rPr lang="ko-KR" altLang="en-US" sz="2400" dirty="0" err="1">
              <a:solidFill>
                <a:schemeClr val="accent4"/>
              </a:solidFill>
            </a:rPr>
            <a:t>온습도센서</a:t>
          </a:r>
          <a:endParaRPr lang="en-US" sz="2400" dirty="0">
            <a:solidFill>
              <a:schemeClr val="accent4"/>
            </a:solidFill>
          </a:endParaRPr>
        </a:p>
      </dgm:t>
    </dgm:pt>
    <dgm:pt modelId="{AEF126AA-E916-4F8D-A448-7650B22006BB}" type="parTrans" cxnId="{0678886F-ECA7-426E-B339-83C0FB606EDD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109086B0-DFAD-4944-8A20-DFEDEF846A6E}" type="sibTrans" cxnId="{0678886F-ECA7-426E-B339-83C0FB606EDD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33FE7E0D-0F52-4E0E-9739-176385D44111}">
      <dgm:prSet custT="1"/>
      <dgm:spPr/>
      <dgm:t>
        <a:bodyPr/>
        <a:lstStyle/>
        <a:p>
          <a:r>
            <a:rPr lang="ko-KR" altLang="en-US" sz="2400" dirty="0">
              <a:solidFill>
                <a:schemeClr val="accent4"/>
              </a:solidFill>
            </a:rPr>
            <a:t>▶</a:t>
          </a:r>
          <a:r>
            <a:rPr lang="en-US" altLang="ko-KR" sz="2400" dirty="0">
              <a:solidFill>
                <a:schemeClr val="accent4"/>
              </a:solidFill>
            </a:rPr>
            <a:t> </a:t>
          </a:r>
          <a:r>
            <a:rPr lang="ko-KR" altLang="en-US" sz="2400" dirty="0">
              <a:solidFill>
                <a:schemeClr val="accent4"/>
              </a:solidFill>
            </a:rPr>
            <a:t>토양수분센서</a:t>
          </a:r>
          <a:endParaRPr lang="en-US" sz="2400" dirty="0">
            <a:solidFill>
              <a:schemeClr val="accent4"/>
            </a:solidFill>
          </a:endParaRPr>
        </a:p>
      </dgm:t>
    </dgm:pt>
    <dgm:pt modelId="{F5A0AA85-2D73-4068-804B-ED9546607036}" type="parTrans" cxnId="{5E5B5BB8-14B7-48A3-A5BE-1556BF2439B8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ACB5A6A6-CB86-4ECA-9E90-99A4413D7D53}" type="sibTrans" cxnId="{5E5B5BB8-14B7-48A3-A5BE-1556BF2439B8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D4DBEE6A-3B8B-40A2-987F-3543196F8F6F}">
      <dgm:prSet custT="1"/>
      <dgm:spPr/>
      <dgm:t>
        <a:bodyPr/>
        <a:lstStyle/>
        <a:p>
          <a:r>
            <a:rPr lang="ko-KR" altLang="en-US" sz="2400" dirty="0">
              <a:solidFill>
                <a:schemeClr val="accent4"/>
              </a:solidFill>
            </a:rPr>
            <a:t>▶</a:t>
          </a:r>
          <a:r>
            <a:rPr lang="en-US" altLang="ko-KR" sz="2400" dirty="0">
              <a:solidFill>
                <a:schemeClr val="accent4"/>
              </a:solidFill>
            </a:rPr>
            <a:t> </a:t>
          </a:r>
          <a:r>
            <a:rPr lang="ko-KR" altLang="en-US" sz="2400" dirty="0">
              <a:solidFill>
                <a:schemeClr val="accent4"/>
              </a:solidFill>
            </a:rPr>
            <a:t>비주얼 코드</a:t>
          </a:r>
          <a:endParaRPr lang="en-US" sz="2400" dirty="0">
            <a:solidFill>
              <a:schemeClr val="accent4"/>
            </a:solidFill>
          </a:endParaRPr>
        </a:p>
      </dgm:t>
    </dgm:pt>
    <dgm:pt modelId="{F44B4338-D9F5-4E9C-B2C8-C773BEFD6D37}" type="parTrans" cxnId="{51341EC5-8D69-40DB-B111-BFDE8BEFB9D9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34500642-BE0E-4796-B75C-C382731F709F}" type="sibTrans" cxnId="{51341EC5-8D69-40DB-B111-BFDE8BEFB9D9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E4B7C0D3-6071-483D-9F48-C76E35860285}">
      <dgm:prSet custT="1"/>
      <dgm:spPr/>
      <dgm:t>
        <a:bodyPr/>
        <a:lstStyle/>
        <a:p>
          <a:r>
            <a:rPr lang="ko-KR" altLang="en-US" sz="2400" dirty="0">
              <a:solidFill>
                <a:schemeClr val="accent4"/>
              </a:solidFill>
            </a:rPr>
            <a:t>▶</a:t>
          </a:r>
          <a:r>
            <a:rPr lang="en-US" altLang="ko-KR" sz="2400" dirty="0">
              <a:solidFill>
                <a:schemeClr val="accent4"/>
              </a:solidFill>
            </a:rPr>
            <a:t> </a:t>
          </a:r>
          <a:r>
            <a:rPr lang="ko-KR" altLang="en-US" sz="2400" dirty="0" err="1">
              <a:solidFill>
                <a:schemeClr val="accent4"/>
              </a:solidFill>
            </a:rPr>
            <a:t>스트림릿</a:t>
          </a:r>
          <a:r>
            <a:rPr lang="ko-KR" altLang="en-US" sz="2400" dirty="0">
              <a:solidFill>
                <a:schemeClr val="accent4"/>
              </a:solidFill>
            </a:rPr>
            <a:t> 앱</a:t>
          </a:r>
          <a:endParaRPr lang="en-US" sz="2400" dirty="0">
            <a:solidFill>
              <a:schemeClr val="accent4"/>
            </a:solidFill>
          </a:endParaRPr>
        </a:p>
      </dgm:t>
    </dgm:pt>
    <dgm:pt modelId="{C2420E05-3A34-4E5D-89A5-24E8B4A8E91F}" type="parTrans" cxnId="{0D071626-2643-49C2-AAC9-BDA5DE83A209}">
      <dgm:prSet/>
      <dgm:spPr/>
      <dgm:t>
        <a:bodyPr/>
        <a:lstStyle/>
        <a:p>
          <a:pPr latinLnBrk="1"/>
          <a:endParaRPr lang="ko-KR" altLang="en-US">
            <a:solidFill>
              <a:schemeClr val="accent4"/>
            </a:solidFill>
          </a:endParaRPr>
        </a:p>
      </dgm:t>
    </dgm:pt>
    <dgm:pt modelId="{29D1E494-E359-4D8A-A845-DF078161ACC2}" type="sibTrans" cxnId="{0D071626-2643-49C2-AAC9-BDA5DE83A209}">
      <dgm:prSet/>
      <dgm:spPr/>
      <dgm:t>
        <a:bodyPr/>
        <a:lstStyle/>
        <a:p>
          <a:pPr latinLnBrk="1"/>
          <a:endParaRPr lang="ko-KR" altLang="en-US">
            <a:solidFill>
              <a:schemeClr val="accent4"/>
            </a:solidFill>
          </a:endParaRPr>
        </a:p>
      </dgm:t>
    </dgm:pt>
    <dgm:pt modelId="{E56F7CD1-6D14-4EB1-B74A-7E50A3CE311E}" type="pres">
      <dgm:prSet presAssocID="{D446C60A-C1CD-45C7-B99A-86B3468F2224}" presName="vert0" presStyleCnt="0">
        <dgm:presLayoutVars>
          <dgm:dir/>
          <dgm:animOne val="branch"/>
          <dgm:animLvl val="lvl"/>
        </dgm:presLayoutVars>
      </dgm:prSet>
      <dgm:spPr/>
    </dgm:pt>
    <dgm:pt modelId="{61E23CE6-506E-4839-B31F-801D10CB48D2}" type="pres">
      <dgm:prSet presAssocID="{AED65B86-34E5-4259-BB70-B432781BC963}" presName="thickLine" presStyleLbl="alignNode1" presStyleIdx="0" presStyleCnt="5"/>
      <dgm:spPr/>
    </dgm:pt>
    <dgm:pt modelId="{CB4C000A-07D0-42E9-B941-4E37743B2CB1}" type="pres">
      <dgm:prSet presAssocID="{AED65B86-34E5-4259-BB70-B432781BC963}" presName="horz1" presStyleCnt="0"/>
      <dgm:spPr/>
    </dgm:pt>
    <dgm:pt modelId="{1AAB108A-A3DC-4D66-9215-2FA4C8DE3A63}" type="pres">
      <dgm:prSet presAssocID="{AED65B86-34E5-4259-BB70-B432781BC963}" presName="tx1" presStyleLbl="revTx" presStyleIdx="0" presStyleCnt="5"/>
      <dgm:spPr/>
    </dgm:pt>
    <dgm:pt modelId="{0FF7565A-7084-452E-BF0E-1B79CBEC10EB}" type="pres">
      <dgm:prSet presAssocID="{AED65B86-34E5-4259-BB70-B432781BC963}" presName="vert1" presStyleCnt="0"/>
      <dgm:spPr/>
    </dgm:pt>
    <dgm:pt modelId="{33EBDE5E-19CF-46C1-B479-4649FB339EB3}" type="pres">
      <dgm:prSet presAssocID="{1F3037CD-B2DB-4CCE-B380-9E56C4224ABE}" presName="thickLine" presStyleLbl="alignNode1" presStyleIdx="1" presStyleCnt="5"/>
      <dgm:spPr/>
    </dgm:pt>
    <dgm:pt modelId="{3BF549A4-1F0C-4DB8-BD4F-7A7226C79068}" type="pres">
      <dgm:prSet presAssocID="{1F3037CD-B2DB-4CCE-B380-9E56C4224ABE}" presName="horz1" presStyleCnt="0"/>
      <dgm:spPr/>
    </dgm:pt>
    <dgm:pt modelId="{35F1ACAD-83C6-42B9-8468-8F7CB3D5DF27}" type="pres">
      <dgm:prSet presAssocID="{1F3037CD-B2DB-4CCE-B380-9E56C4224ABE}" presName="tx1" presStyleLbl="revTx" presStyleIdx="1" presStyleCnt="5"/>
      <dgm:spPr/>
    </dgm:pt>
    <dgm:pt modelId="{E1A66606-63E1-4149-AC9E-273989B5018E}" type="pres">
      <dgm:prSet presAssocID="{1F3037CD-B2DB-4CCE-B380-9E56C4224ABE}" presName="vert1" presStyleCnt="0"/>
      <dgm:spPr/>
    </dgm:pt>
    <dgm:pt modelId="{D68DCB0B-6792-49A2-9A33-F6E57EDF8AB3}" type="pres">
      <dgm:prSet presAssocID="{33FE7E0D-0F52-4E0E-9739-176385D44111}" presName="thickLine" presStyleLbl="alignNode1" presStyleIdx="2" presStyleCnt="5"/>
      <dgm:spPr/>
    </dgm:pt>
    <dgm:pt modelId="{55724965-1154-4836-A654-B85B0375CAC7}" type="pres">
      <dgm:prSet presAssocID="{33FE7E0D-0F52-4E0E-9739-176385D44111}" presName="horz1" presStyleCnt="0"/>
      <dgm:spPr/>
    </dgm:pt>
    <dgm:pt modelId="{908ACDCE-9617-4C24-B73C-1F94A4FDE65D}" type="pres">
      <dgm:prSet presAssocID="{33FE7E0D-0F52-4E0E-9739-176385D44111}" presName="tx1" presStyleLbl="revTx" presStyleIdx="2" presStyleCnt="5"/>
      <dgm:spPr/>
    </dgm:pt>
    <dgm:pt modelId="{D318179B-AA20-4908-95FD-34FD5D76CA7B}" type="pres">
      <dgm:prSet presAssocID="{33FE7E0D-0F52-4E0E-9739-176385D44111}" presName="vert1" presStyleCnt="0"/>
      <dgm:spPr/>
    </dgm:pt>
    <dgm:pt modelId="{5A4D87FB-DE50-4DD8-B95B-07779F83FD70}" type="pres">
      <dgm:prSet presAssocID="{D4DBEE6A-3B8B-40A2-987F-3543196F8F6F}" presName="thickLine" presStyleLbl="alignNode1" presStyleIdx="3" presStyleCnt="5"/>
      <dgm:spPr/>
    </dgm:pt>
    <dgm:pt modelId="{19AB9908-E333-4CC6-A56E-5B7DCFBF6D77}" type="pres">
      <dgm:prSet presAssocID="{D4DBEE6A-3B8B-40A2-987F-3543196F8F6F}" presName="horz1" presStyleCnt="0"/>
      <dgm:spPr/>
    </dgm:pt>
    <dgm:pt modelId="{45CBB47B-DD95-4C4A-8349-3F92F593D3E1}" type="pres">
      <dgm:prSet presAssocID="{D4DBEE6A-3B8B-40A2-987F-3543196F8F6F}" presName="tx1" presStyleLbl="revTx" presStyleIdx="3" presStyleCnt="5"/>
      <dgm:spPr/>
    </dgm:pt>
    <dgm:pt modelId="{CD3C7320-73D1-4003-8AA7-48B776C4067B}" type="pres">
      <dgm:prSet presAssocID="{D4DBEE6A-3B8B-40A2-987F-3543196F8F6F}" presName="vert1" presStyleCnt="0"/>
      <dgm:spPr/>
    </dgm:pt>
    <dgm:pt modelId="{FFE68E42-5245-4F6E-A9D1-88F2A83D79F0}" type="pres">
      <dgm:prSet presAssocID="{E4B7C0D3-6071-483D-9F48-C76E35860285}" presName="thickLine" presStyleLbl="alignNode1" presStyleIdx="4" presStyleCnt="5"/>
      <dgm:spPr/>
    </dgm:pt>
    <dgm:pt modelId="{81C9EFDC-87E8-498C-BB8D-8350D8E23127}" type="pres">
      <dgm:prSet presAssocID="{E4B7C0D3-6071-483D-9F48-C76E35860285}" presName="horz1" presStyleCnt="0"/>
      <dgm:spPr/>
    </dgm:pt>
    <dgm:pt modelId="{C6D658BA-73DC-4C0B-8295-A85FAE474922}" type="pres">
      <dgm:prSet presAssocID="{E4B7C0D3-6071-483D-9F48-C76E35860285}" presName="tx1" presStyleLbl="revTx" presStyleIdx="4" presStyleCnt="5"/>
      <dgm:spPr/>
    </dgm:pt>
    <dgm:pt modelId="{7294B09E-73B3-4AED-A022-AF8EC6761103}" type="pres">
      <dgm:prSet presAssocID="{E4B7C0D3-6071-483D-9F48-C76E35860285}" presName="vert1" presStyleCnt="0"/>
      <dgm:spPr/>
    </dgm:pt>
  </dgm:ptLst>
  <dgm:cxnLst>
    <dgm:cxn modelId="{0D071626-2643-49C2-AAC9-BDA5DE83A209}" srcId="{D446C60A-C1CD-45C7-B99A-86B3468F2224}" destId="{E4B7C0D3-6071-483D-9F48-C76E35860285}" srcOrd="4" destOrd="0" parTransId="{C2420E05-3A34-4E5D-89A5-24E8B4A8E91F}" sibTransId="{29D1E494-E359-4D8A-A845-DF078161ACC2}"/>
    <dgm:cxn modelId="{0D735E2E-EC80-498C-859C-DC11F47CCEC6}" type="presOf" srcId="{D4DBEE6A-3B8B-40A2-987F-3543196F8F6F}" destId="{45CBB47B-DD95-4C4A-8349-3F92F593D3E1}" srcOrd="0" destOrd="0" presId="urn:microsoft.com/office/officeart/2008/layout/LinedList"/>
    <dgm:cxn modelId="{51E50E30-9DBC-443B-ABE2-1750722424F9}" type="presOf" srcId="{E4B7C0D3-6071-483D-9F48-C76E35860285}" destId="{C6D658BA-73DC-4C0B-8295-A85FAE474922}" srcOrd="0" destOrd="0" presId="urn:microsoft.com/office/officeart/2008/layout/LinedList"/>
    <dgm:cxn modelId="{BD0F6E5F-D63D-42FC-82D7-EDE5DDEF30B2}" srcId="{D446C60A-C1CD-45C7-B99A-86B3468F2224}" destId="{AED65B86-34E5-4259-BB70-B432781BC963}" srcOrd="0" destOrd="0" parTransId="{FABF1F1F-1302-4668-82FC-ABE74200BA7C}" sibTransId="{2D76E827-1DC3-42DC-BD81-3ED9F6F9B7EB}"/>
    <dgm:cxn modelId="{1F1AE465-08EB-46D2-A3F5-1D71FCE19508}" type="presOf" srcId="{AED65B86-34E5-4259-BB70-B432781BC963}" destId="{1AAB108A-A3DC-4D66-9215-2FA4C8DE3A63}" srcOrd="0" destOrd="0" presId="urn:microsoft.com/office/officeart/2008/layout/LinedList"/>
    <dgm:cxn modelId="{0678886F-ECA7-426E-B339-83C0FB606EDD}" srcId="{D446C60A-C1CD-45C7-B99A-86B3468F2224}" destId="{1F3037CD-B2DB-4CCE-B380-9E56C4224ABE}" srcOrd="1" destOrd="0" parTransId="{AEF126AA-E916-4F8D-A448-7650B22006BB}" sibTransId="{109086B0-DFAD-4944-8A20-DFEDEF846A6E}"/>
    <dgm:cxn modelId="{2147B173-6C1B-4E8B-816C-5E0DB646CDDA}" type="presOf" srcId="{33FE7E0D-0F52-4E0E-9739-176385D44111}" destId="{908ACDCE-9617-4C24-B73C-1F94A4FDE65D}" srcOrd="0" destOrd="0" presId="urn:microsoft.com/office/officeart/2008/layout/LinedList"/>
    <dgm:cxn modelId="{5E5B5BB8-14B7-48A3-A5BE-1556BF2439B8}" srcId="{D446C60A-C1CD-45C7-B99A-86B3468F2224}" destId="{33FE7E0D-0F52-4E0E-9739-176385D44111}" srcOrd="2" destOrd="0" parTransId="{F5A0AA85-2D73-4068-804B-ED9546607036}" sibTransId="{ACB5A6A6-CB86-4ECA-9E90-99A4413D7D53}"/>
    <dgm:cxn modelId="{33AC80BC-9D57-4F22-874E-14B412289CEF}" type="presOf" srcId="{D446C60A-C1CD-45C7-B99A-86B3468F2224}" destId="{E56F7CD1-6D14-4EB1-B74A-7E50A3CE311E}" srcOrd="0" destOrd="0" presId="urn:microsoft.com/office/officeart/2008/layout/LinedList"/>
    <dgm:cxn modelId="{51341EC5-8D69-40DB-B111-BFDE8BEFB9D9}" srcId="{D446C60A-C1CD-45C7-B99A-86B3468F2224}" destId="{D4DBEE6A-3B8B-40A2-987F-3543196F8F6F}" srcOrd="3" destOrd="0" parTransId="{F44B4338-D9F5-4E9C-B2C8-C773BEFD6D37}" sibTransId="{34500642-BE0E-4796-B75C-C382731F709F}"/>
    <dgm:cxn modelId="{895746E3-9A88-4749-B0E3-4A075FB7D541}" type="presOf" srcId="{1F3037CD-B2DB-4CCE-B380-9E56C4224ABE}" destId="{35F1ACAD-83C6-42B9-8468-8F7CB3D5DF27}" srcOrd="0" destOrd="0" presId="urn:microsoft.com/office/officeart/2008/layout/LinedList"/>
    <dgm:cxn modelId="{3478A211-1F6A-4401-80D1-0A952EC5525A}" type="presParOf" srcId="{E56F7CD1-6D14-4EB1-B74A-7E50A3CE311E}" destId="{61E23CE6-506E-4839-B31F-801D10CB48D2}" srcOrd="0" destOrd="0" presId="urn:microsoft.com/office/officeart/2008/layout/LinedList"/>
    <dgm:cxn modelId="{F587320B-0241-4506-BD03-8734C6969AC7}" type="presParOf" srcId="{E56F7CD1-6D14-4EB1-B74A-7E50A3CE311E}" destId="{CB4C000A-07D0-42E9-B941-4E37743B2CB1}" srcOrd="1" destOrd="0" presId="urn:microsoft.com/office/officeart/2008/layout/LinedList"/>
    <dgm:cxn modelId="{A3206471-9C0B-40E8-9A0C-EB7EC565E587}" type="presParOf" srcId="{CB4C000A-07D0-42E9-B941-4E37743B2CB1}" destId="{1AAB108A-A3DC-4D66-9215-2FA4C8DE3A63}" srcOrd="0" destOrd="0" presId="urn:microsoft.com/office/officeart/2008/layout/LinedList"/>
    <dgm:cxn modelId="{B7DF44B3-18EF-4029-9102-F90B86F10968}" type="presParOf" srcId="{CB4C000A-07D0-42E9-B941-4E37743B2CB1}" destId="{0FF7565A-7084-452E-BF0E-1B79CBEC10EB}" srcOrd="1" destOrd="0" presId="urn:microsoft.com/office/officeart/2008/layout/LinedList"/>
    <dgm:cxn modelId="{796CD82D-A88C-4232-84FA-E5E29AAD246C}" type="presParOf" srcId="{E56F7CD1-6D14-4EB1-B74A-7E50A3CE311E}" destId="{33EBDE5E-19CF-46C1-B479-4649FB339EB3}" srcOrd="2" destOrd="0" presId="urn:microsoft.com/office/officeart/2008/layout/LinedList"/>
    <dgm:cxn modelId="{E423ADCB-406E-4264-85E5-D65E090FB307}" type="presParOf" srcId="{E56F7CD1-6D14-4EB1-B74A-7E50A3CE311E}" destId="{3BF549A4-1F0C-4DB8-BD4F-7A7226C79068}" srcOrd="3" destOrd="0" presId="urn:microsoft.com/office/officeart/2008/layout/LinedList"/>
    <dgm:cxn modelId="{7E03EA74-0DCE-44BC-9084-79443E7F549F}" type="presParOf" srcId="{3BF549A4-1F0C-4DB8-BD4F-7A7226C79068}" destId="{35F1ACAD-83C6-42B9-8468-8F7CB3D5DF27}" srcOrd="0" destOrd="0" presId="urn:microsoft.com/office/officeart/2008/layout/LinedList"/>
    <dgm:cxn modelId="{D6935139-80E2-4908-B264-7D00DEA83190}" type="presParOf" srcId="{3BF549A4-1F0C-4DB8-BD4F-7A7226C79068}" destId="{E1A66606-63E1-4149-AC9E-273989B5018E}" srcOrd="1" destOrd="0" presId="urn:microsoft.com/office/officeart/2008/layout/LinedList"/>
    <dgm:cxn modelId="{0F16548C-4042-4371-AAC6-977518079F6B}" type="presParOf" srcId="{E56F7CD1-6D14-4EB1-B74A-7E50A3CE311E}" destId="{D68DCB0B-6792-49A2-9A33-F6E57EDF8AB3}" srcOrd="4" destOrd="0" presId="urn:microsoft.com/office/officeart/2008/layout/LinedList"/>
    <dgm:cxn modelId="{66AFE39C-BCB6-463A-A1A8-8D7932C8ADD4}" type="presParOf" srcId="{E56F7CD1-6D14-4EB1-B74A-7E50A3CE311E}" destId="{55724965-1154-4836-A654-B85B0375CAC7}" srcOrd="5" destOrd="0" presId="urn:microsoft.com/office/officeart/2008/layout/LinedList"/>
    <dgm:cxn modelId="{B3AFB056-8F3F-4CCB-B2CA-6BE91D8ECB52}" type="presParOf" srcId="{55724965-1154-4836-A654-B85B0375CAC7}" destId="{908ACDCE-9617-4C24-B73C-1F94A4FDE65D}" srcOrd="0" destOrd="0" presId="urn:microsoft.com/office/officeart/2008/layout/LinedList"/>
    <dgm:cxn modelId="{08CFBB3E-3FF7-4ADB-8350-06051BB0FDAA}" type="presParOf" srcId="{55724965-1154-4836-A654-B85B0375CAC7}" destId="{D318179B-AA20-4908-95FD-34FD5D76CA7B}" srcOrd="1" destOrd="0" presId="urn:microsoft.com/office/officeart/2008/layout/LinedList"/>
    <dgm:cxn modelId="{87708A2D-AEF2-445A-A7F5-0D2C3AF4E8B6}" type="presParOf" srcId="{E56F7CD1-6D14-4EB1-B74A-7E50A3CE311E}" destId="{5A4D87FB-DE50-4DD8-B95B-07779F83FD70}" srcOrd="6" destOrd="0" presId="urn:microsoft.com/office/officeart/2008/layout/LinedList"/>
    <dgm:cxn modelId="{4ACEFF32-DF40-4C0D-9AB7-DAA153E44155}" type="presParOf" srcId="{E56F7CD1-6D14-4EB1-B74A-7E50A3CE311E}" destId="{19AB9908-E333-4CC6-A56E-5B7DCFBF6D77}" srcOrd="7" destOrd="0" presId="urn:microsoft.com/office/officeart/2008/layout/LinedList"/>
    <dgm:cxn modelId="{C9C474CB-E91D-40C4-8541-F278B9562707}" type="presParOf" srcId="{19AB9908-E333-4CC6-A56E-5B7DCFBF6D77}" destId="{45CBB47B-DD95-4C4A-8349-3F92F593D3E1}" srcOrd="0" destOrd="0" presId="urn:microsoft.com/office/officeart/2008/layout/LinedList"/>
    <dgm:cxn modelId="{BB044066-62C9-490F-A86F-C513FA431B84}" type="presParOf" srcId="{19AB9908-E333-4CC6-A56E-5B7DCFBF6D77}" destId="{CD3C7320-73D1-4003-8AA7-48B776C4067B}" srcOrd="1" destOrd="0" presId="urn:microsoft.com/office/officeart/2008/layout/LinedList"/>
    <dgm:cxn modelId="{749F088F-AD19-439E-8A93-A5E982A9867B}" type="presParOf" srcId="{E56F7CD1-6D14-4EB1-B74A-7E50A3CE311E}" destId="{FFE68E42-5245-4F6E-A9D1-88F2A83D79F0}" srcOrd="8" destOrd="0" presId="urn:microsoft.com/office/officeart/2008/layout/LinedList"/>
    <dgm:cxn modelId="{26FD1360-B40C-447B-B7CE-127ED59E9F8D}" type="presParOf" srcId="{E56F7CD1-6D14-4EB1-B74A-7E50A3CE311E}" destId="{81C9EFDC-87E8-498C-BB8D-8350D8E23127}" srcOrd="9" destOrd="0" presId="urn:microsoft.com/office/officeart/2008/layout/LinedList"/>
    <dgm:cxn modelId="{60B485E5-DA2B-4061-A641-F795E73E46BE}" type="presParOf" srcId="{81C9EFDC-87E8-498C-BB8D-8350D8E23127}" destId="{C6D658BA-73DC-4C0B-8295-A85FAE474922}" srcOrd="0" destOrd="0" presId="urn:microsoft.com/office/officeart/2008/layout/LinedList"/>
    <dgm:cxn modelId="{74CFDADB-B018-49FD-BCDB-29CE26828781}" type="presParOf" srcId="{81C9EFDC-87E8-498C-BB8D-8350D8E23127}" destId="{7294B09E-73B3-4AED-A022-AF8EC67611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23CE6-506E-4839-B31F-801D10CB48D2}">
      <dsp:nvSpPr>
        <dsp:cNvPr id="0" name=""/>
        <dsp:cNvSpPr/>
      </dsp:nvSpPr>
      <dsp:spPr>
        <a:xfrm>
          <a:off x="0" y="594"/>
          <a:ext cx="10514012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AB108A-A3DC-4D66-9215-2FA4C8DE3A63}">
      <dsp:nvSpPr>
        <dsp:cNvPr id="0" name=""/>
        <dsp:cNvSpPr/>
      </dsp:nvSpPr>
      <dsp:spPr>
        <a:xfrm>
          <a:off x="0" y="594"/>
          <a:ext cx="10514012" cy="97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accent4"/>
              </a:solidFill>
            </a:rPr>
            <a:t>▶</a:t>
          </a:r>
          <a:r>
            <a:rPr lang="en-US" altLang="ko-KR" sz="2400" kern="1200" dirty="0">
              <a:solidFill>
                <a:schemeClr val="accent4"/>
              </a:solidFill>
            </a:rPr>
            <a:t> </a:t>
          </a:r>
          <a:r>
            <a:rPr lang="ko-KR" sz="2400" kern="1200" dirty="0" err="1">
              <a:solidFill>
                <a:schemeClr val="accent4"/>
              </a:solidFill>
            </a:rPr>
            <a:t>아두이노</a:t>
          </a:r>
          <a:r>
            <a:rPr lang="ko-KR" sz="2400" kern="1200" dirty="0">
              <a:solidFill>
                <a:schemeClr val="accent4"/>
              </a:solidFill>
            </a:rPr>
            <a:t> </a:t>
          </a:r>
          <a:r>
            <a:rPr lang="ko-KR" sz="2400" kern="1200" dirty="0" err="1">
              <a:solidFill>
                <a:schemeClr val="accent4"/>
              </a:solidFill>
            </a:rPr>
            <a:t>우노</a:t>
          </a:r>
          <a:endParaRPr lang="en-US" sz="2400" kern="1200" dirty="0">
            <a:solidFill>
              <a:schemeClr val="accent4"/>
            </a:solidFill>
          </a:endParaRPr>
        </a:p>
      </dsp:txBody>
      <dsp:txXfrm>
        <a:off x="0" y="594"/>
        <a:ext cx="10514012" cy="974487"/>
      </dsp:txXfrm>
    </dsp:sp>
    <dsp:sp modelId="{33EBDE5E-19CF-46C1-B479-4649FB339EB3}">
      <dsp:nvSpPr>
        <dsp:cNvPr id="0" name=""/>
        <dsp:cNvSpPr/>
      </dsp:nvSpPr>
      <dsp:spPr>
        <a:xfrm>
          <a:off x="0" y="975081"/>
          <a:ext cx="10514012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F1ACAD-83C6-42B9-8468-8F7CB3D5DF27}">
      <dsp:nvSpPr>
        <dsp:cNvPr id="0" name=""/>
        <dsp:cNvSpPr/>
      </dsp:nvSpPr>
      <dsp:spPr>
        <a:xfrm>
          <a:off x="0" y="975081"/>
          <a:ext cx="10514012" cy="97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accent4"/>
              </a:solidFill>
            </a:rPr>
            <a:t>▶</a:t>
          </a:r>
          <a:r>
            <a:rPr lang="en-US" altLang="ko-KR" sz="2400" kern="1200" dirty="0">
              <a:solidFill>
                <a:schemeClr val="accent4"/>
              </a:solidFill>
            </a:rPr>
            <a:t> </a:t>
          </a:r>
          <a:r>
            <a:rPr lang="ko-KR" altLang="en-US" sz="2400" kern="1200" dirty="0" err="1">
              <a:solidFill>
                <a:schemeClr val="accent4"/>
              </a:solidFill>
            </a:rPr>
            <a:t>온습도센서</a:t>
          </a:r>
          <a:endParaRPr lang="en-US" sz="2400" kern="1200" dirty="0">
            <a:solidFill>
              <a:schemeClr val="accent4"/>
            </a:solidFill>
          </a:endParaRPr>
        </a:p>
      </dsp:txBody>
      <dsp:txXfrm>
        <a:off x="0" y="975081"/>
        <a:ext cx="10514012" cy="974487"/>
      </dsp:txXfrm>
    </dsp:sp>
    <dsp:sp modelId="{D68DCB0B-6792-49A2-9A33-F6E57EDF8AB3}">
      <dsp:nvSpPr>
        <dsp:cNvPr id="0" name=""/>
        <dsp:cNvSpPr/>
      </dsp:nvSpPr>
      <dsp:spPr>
        <a:xfrm>
          <a:off x="0" y="1949568"/>
          <a:ext cx="10514012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8ACDCE-9617-4C24-B73C-1F94A4FDE65D}">
      <dsp:nvSpPr>
        <dsp:cNvPr id="0" name=""/>
        <dsp:cNvSpPr/>
      </dsp:nvSpPr>
      <dsp:spPr>
        <a:xfrm>
          <a:off x="0" y="1949568"/>
          <a:ext cx="10514012" cy="97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accent4"/>
              </a:solidFill>
            </a:rPr>
            <a:t>▶</a:t>
          </a:r>
          <a:r>
            <a:rPr lang="en-US" altLang="ko-KR" sz="2400" kern="1200" dirty="0">
              <a:solidFill>
                <a:schemeClr val="accent4"/>
              </a:solidFill>
            </a:rPr>
            <a:t> </a:t>
          </a:r>
          <a:r>
            <a:rPr lang="ko-KR" altLang="en-US" sz="2400" kern="1200" dirty="0">
              <a:solidFill>
                <a:schemeClr val="accent4"/>
              </a:solidFill>
            </a:rPr>
            <a:t>토양수분센서</a:t>
          </a:r>
          <a:endParaRPr lang="en-US" sz="2400" kern="1200" dirty="0">
            <a:solidFill>
              <a:schemeClr val="accent4"/>
            </a:solidFill>
          </a:endParaRPr>
        </a:p>
      </dsp:txBody>
      <dsp:txXfrm>
        <a:off x="0" y="1949568"/>
        <a:ext cx="10514012" cy="974487"/>
      </dsp:txXfrm>
    </dsp:sp>
    <dsp:sp modelId="{5A4D87FB-DE50-4DD8-B95B-07779F83FD70}">
      <dsp:nvSpPr>
        <dsp:cNvPr id="0" name=""/>
        <dsp:cNvSpPr/>
      </dsp:nvSpPr>
      <dsp:spPr>
        <a:xfrm>
          <a:off x="0" y="2924056"/>
          <a:ext cx="10514012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CBB47B-DD95-4C4A-8349-3F92F593D3E1}">
      <dsp:nvSpPr>
        <dsp:cNvPr id="0" name=""/>
        <dsp:cNvSpPr/>
      </dsp:nvSpPr>
      <dsp:spPr>
        <a:xfrm>
          <a:off x="0" y="2924056"/>
          <a:ext cx="10514012" cy="97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accent4"/>
              </a:solidFill>
            </a:rPr>
            <a:t>▶</a:t>
          </a:r>
          <a:r>
            <a:rPr lang="en-US" altLang="ko-KR" sz="2400" kern="1200" dirty="0">
              <a:solidFill>
                <a:schemeClr val="accent4"/>
              </a:solidFill>
            </a:rPr>
            <a:t> </a:t>
          </a:r>
          <a:r>
            <a:rPr lang="ko-KR" altLang="en-US" sz="2400" kern="1200" dirty="0">
              <a:solidFill>
                <a:schemeClr val="accent4"/>
              </a:solidFill>
            </a:rPr>
            <a:t>비주얼 코드</a:t>
          </a:r>
          <a:endParaRPr lang="en-US" sz="2400" kern="1200" dirty="0">
            <a:solidFill>
              <a:schemeClr val="accent4"/>
            </a:solidFill>
          </a:endParaRPr>
        </a:p>
      </dsp:txBody>
      <dsp:txXfrm>
        <a:off x="0" y="2924056"/>
        <a:ext cx="10514012" cy="974487"/>
      </dsp:txXfrm>
    </dsp:sp>
    <dsp:sp modelId="{FFE68E42-5245-4F6E-A9D1-88F2A83D79F0}">
      <dsp:nvSpPr>
        <dsp:cNvPr id="0" name=""/>
        <dsp:cNvSpPr/>
      </dsp:nvSpPr>
      <dsp:spPr>
        <a:xfrm>
          <a:off x="0" y="3898543"/>
          <a:ext cx="10514012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6D658BA-73DC-4C0B-8295-A85FAE474922}">
      <dsp:nvSpPr>
        <dsp:cNvPr id="0" name=""/>
        <dsp:cNvSpPr/>
      </dsp:nvSpPr>
      <dsp:spPr>
        <a:xfrm>
          <a:off x="0" y="3898543"/>
          <a:ext cx="10514012" cy="97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accent4"/>
              </a:solidFill>
            </a:rPr>
            <a:t>▶</a:t>
          </a:r>
          <a:r>
            <a:rPr lang="en-US" altLang="ko-KR" sz="2400" kern="1200" dirty="0">
              <a:solidFill>
                <a:schemeClr val="accent4"/>
              </a:solidFill>
            </a:rPr>
            <a:t> </a:t>
          </a:r>
          <a:r>
            <a:rPr lang="ko-KR" altLang="en-US" sz="2400" kern="1200" dirty="0" err="1">
              <a:solidFill>
                <a:schemeClr val="accent4"/>
              </a:solidFill>
            </a:rPr>
            <a:t>스트림릿</a:t>
          </a:r>
          <a:r>
            <a:rPr lang="ko-KR" altLang="en-US" sz="2400" kern="1200" dirty="0">
              <a:solidFill>
                <a:schemeClr val="accent4"/>
              </a:solidFill>
            </a:rPr>
            <a:t> 앱</a:t>
          </a:r>
          <a:endParaRPr lang="en-US" sz="2400" kern="1200" dirty="0">
            <a:solidFill>
              <a:schemeClr val="accent4"/>
            </a:solidFill>
          </a:endParaRPr>
        </a:p>
      </dsp:txBody>
      <dsp:txXfrm>
        <a:off x="0" y="3898543"/>
        <a:ext cx="10514012" cy="974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EC3DC8-2383-4F6E-84B5-D479F6119F63}" type="datetime1">
              <a:rPr lang="ko-KR" altLang="en-US" smtClean="0">
                <a:latin typeface="+mj-ea"/>
                <a:ea typeface="+mj-ea"/>
              </a:rPr>
              <a:t>2025-10-29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806134-23C9-4270-8FE8-292D1E85468B}" type="datetime1">
              <a:rPr lang="ko-KR" altLang="en-US" smtClean="0"/>
              <a:pPr/>
              <a:t>2025-10-26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18E0B9-48E4-499D-93B2-B07D00395BAC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8158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386FE-1264-0A31-81FD-DAF0D6D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7BB678-CDD9-9FEE-006D-B7AFF9A3F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EDDB6-DE95-98C1-6D74-F0DB364E1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9C058-7588-99A3-EE88-C8C44C768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5027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6425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875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5092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E69F7-EC43-C445-FFFB-7CCA05D15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997D02-E599-8659-A2F0-223D91D38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FC46A5-3B9C-BC3A-4462-77CB16DF8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7DBE73-D1AB-1C7D-4173-A9E3D0921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680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658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99DCD-6FA1-E9D2-4E8C-B311CF4E1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B8F6D3-93B9-F9DE-FDA0-F7C71E84F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FD5C79-7CD5-966E-876B-91EFA068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25788-5A48-F379-EEE1-C3AF3233F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863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758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86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741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6181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B3CBA-7E75-7C82-2EBF-F49ADF8D6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20803C-5F5D-B29D-D4FF-FFF4C1C9B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9F5576-DE34-BCBA-4462-9AF76AEE9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B6B1C-2156-BB2C-65D4-99D5455AF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628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82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1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8" name="그림 개체 틀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그림 개체 틀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/>
              <a:t>구역 머리글</a:t>
            </a:r>
          </a:p>
        </p:txBody>
      </p:sp>
      <p:sp>
        <p:nvSpPr>
          <p:cNvPr id="24" name="텍스트 개체 틀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/>
              <a:t>구역 머리글</a:t>
            </a:r>
          </a:p>
        </p:txBody>
      </p:sp>
      <p:sp>
        <p:nvSpPr>
          <p:cNvPr id="29" name="텍스트 개체 틀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/>
              <a:t>구역 머리글</a:t>
            </a:r>
          </a:p>
        </p:txBody>
      </p:sp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  <a:endParaRPr lang="ko-KR" altLang="en-ZA" noProof="0"/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  <a:endParaRPr lang="ko-KR" altLang="en-ZA" noProof="0"/>
          </a:p>
        </p:txBody>
      </p:sp>
      <p:sp>
        <p:nvSpPr>
          <p:cNvPr id="30" name="내용 개체 틀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  <a:endParaRPr lang="ko-KR" altLang="en-ZA" noProof="0"/>
          </a:p>
        </p:txBody>
      </p:sp>
      <p:sp>
        <p:nvSpPr>
          <p:cNvPr id="17" name="날짜 개체 틀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날짜 개체 틀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성장 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  <a:endParaRPr lang="ko-KR" altLang="en-ZA" noProof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날짜 개체 틀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옵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4" name="그림 개체 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그림 개체 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옵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4" name="그림 개체 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그림 개체 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4" name="그림 개체 틀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5" name="텍스트 개체 틀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6" name="텍스트 개체 틀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7" name="그림 개체 틀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8" name="텍스트 개체 틀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9" name="텍스트 개체 틀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0" name="그림 개체 틀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1" name="텍스트 개체 틀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2" name="텍스트 개체 틀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3" name="그림 개체 틀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5" name="텍스트 개체 틀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8" name="내용 개체 틀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2" name="텍스트 개체 틀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9" name="내용 개체 틀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5" name="텍스트 개체 틀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42" name="내용 개체 틀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9" name="텍스트 개체 틀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품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슬라이드 번호 개체 틀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문제 및 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모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18" name="그림 개체 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  <a:endParaRPr lang="ko-KR" altLang="en-ZA" noProof="0"/>
          </a:p>
        </p:txBody>
      </p:sp>
      <p:sp>
        <p:nvSpPr>
          <p:cNvPr id="19" name="그림 개체 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  <a:endParaRPr lang="ko-KR" altLang="en-ZA" noProof="0"/>
          </a:p>
        </p:txBody>
      </p:sp>
      <p:sp>
        <p:nvSpPr>
          <p:cNvPr id="20" name="그림 개체 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  <a:endParaRPr lang="ko-KR" altLang="en-ZA" noProof="0"/>
          </a:p>
        </p:txBody>
      </p:sp>
      <p:sp>
        <p:nvSpPr>
          <p:cNvPr id="15" name="날짜 개체 틀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쟁 업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s://pxhere.com/ko/photo/106253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xhere.com/ko/photo/15067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화분의 네 선인장 사진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r="-1" b="-1"/>
          <a:stretch>
            <a:fillRect/>
          </a:stretch>
        </p:blipFill>
        <p:spPr>
          <a:xfrm>
            <a:off x="458724" y="457200"/>
            <a:ext cx="11274552" cy="5943600"/>
          </a:xfr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스마트 화분</a:t>
            </a:r>
            <a:br>
              <a:rPr lang="en-US" altLang="ko-KR" dirty="0"/>
            </a:br>
            <a:r>
              <a:rPr lang="ko-KR" altLang="en-US" dirty="0"/>
              <a:t>최종발표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500" dirty="0" err="1"/>
              <a:t>신예성</a:t>
            </a:r>
            <a:endParaRPr lang="en-US" altLang="ko-KR" sz="1500" dirty="0"/>
          </a:p>
          <a:p>
            <a:pPr rtl="0"/>
            <a:r>
              <a:rPr lang="ko-KR" altLang="en-US" sz="1500" dirty="0"/>
              <a:t>황윤하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날짜 개체 틀 47">
            <a:extLst>
              <a:ext uri="{FF2B5EF4-FFF2-40B4-BE49-F238E27FC236}">
                <a16:creationId xmlns:a16="http://schemas.microsoft.com/office/drawing/2014/main" id="{72260A6F-9731-47E2-94BA-7030273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48B9B9CA-51FF-4104-AB78-E8AD0FBB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E7A3E10B-48DC-43B8-A29D-5258A6BC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10</a:t>
            </a:fld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75F08D8-8B26-3396-D37E-83F05A46D5D1}"/>
              </a:ext>
            </a:extLst>
          </p:cNvPr>
          <p:cNvGrpSpPr/>
          <p:nvPr/>
        </p:nvGrpSpPr>
        <p:grpSpPr>
          <a:xfrm>
            <a:off x="348342" y="1690689"/>
            <a:ext cx="4408715" cy="3610654"/>
            <a:chOff x="0" y="1690688"/>
            <a:chExt cx="4192587" cy="52215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BB58A0-9010-30C9-A6E1-AF3DABB6E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90688"/>
              <a:ext cx="4192587" cy="522155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4D66C4-1EDB-1F57-E958-90DEC0EBD7B0}"/>
                </a:ext>
              </a:extLst>
            </p:cNvPr>
            <p:cNvSpPr/>
            <p:nvPr/>
          </p:nvSpPr>
          <p:spPr>
            <a:xfrm>
              <a:off x="0" y="1690688"/>
              <a:ext cx="3355974" cy="14335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596BCF-C1CB-1BC8-20E7-8D09F299C944}"/>
              </a:ext>
            </a:extLst>
          </p:cNvPr>
          <p:cNvGrpSpPr/>
          <p:nvPr/>
        </p:nvGrpSpPr>
        <p:grpSpPr>
          <a:xfrm>
            <a:off x="4757058" y="1690688"/>
            <a:ext cx="7086600" cy="3610655"/>
            <a:chOff x="4192587" y="1690688"/>
            <a:chExt cx="7999413" cy="52215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06A9306-CF81-DF8F-AFE2-57CD07BCA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2587" y="1690688"/>
              <a:ext cx="7999413" cy="522155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2D15AC6-367D-3D0D-5606-8E7AEF9910C5}"/>
                </a:ext>
              </a:extLst>
            </p:cNvPr>
            <p:cNvSpPr/>
            <p:nvPr/>
          </p:nvSpPr>
          <p:spPr>
            <a:xfrm>
              <a:off x="5138057" y="2103438"/>
              <a:ext cx="5246914" cy="3703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제목 3">
            <a:extLst>
              <a:ext uri="{FF2B5EF4-FFF2-40B4-BE49-F238E27FC236}">
                <a16:creationId xmlns:a16="http://schemas.microsoft.com/office/drawing/2014/main" id="{5EEE9E7C-0F9C-BD0E-5DA1-1836ED3B5A6D}"/>
              </a:ext>
            </a:extLst>
          </p:cNvPr>
          <p:cNvSpPr txBox="1">
            <a:spLocks/>
          </p:cNvSpPr>
          <p:nvPr/>
        </p:nvSpPr>
        <p:spPr>
          <a:xfrm>
            <a:off x="0" y="288381"/>
            <a:ext cx="1019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스트림릿</a:t>
            </a:r>
            <a:r>
              <a:rPr lang="ko-KR" altLang="en-US" dirty="0"/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55D9-3AD4-8EC5-8634-06F5AFA6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B1EA478-DC4F-BCD9-6FAD-DB0B9C5B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381"/>
            <a:ext cx="10193315" cy="1325563"/>
          </a:xfrm>
        </p:spPr>
        <p:txBody>
          <a:bodyPr rtlCol="0"/>
          <a:lstStyle/>
          <a:p>
            <a:pPr rtl="0"/>
            <a:r>
              <a:rPr lang="ko-KR" altLang="en-US" dirty="0" err="1"/>
              <a:t>스트림릿</a:t>
            </a:r>
            <a:r>
              <a:rPr lang="ko-KR" altLang="en-US" dirty="0"/>
              <a:t> 코드</a:t>
            </a:r>
          </a:p>
        </p:txBody>
      </p:sp>
      <p:sp>
        <p:nvSpPr>
          <p:cNvPr id="48" name="날짜 개체 틀 47">
            <a:extLst>
              <a:ext uri="{FF2B5EF4-FFF2-40B4-BE49-F238E27FC236}">
                <a16:creationId xmlns:a16="http://schemas.microsoft.com/office/drawing/2014/main" id="{5A3DA343-F802-F3BE-0859-9A4AEEC4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92ECB39A-4935-DCE6-BE94-08F2FE8C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871709EC-067A-2627-32DB-B15EF87D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11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E04868-B8C7-4A73-6E9D-9071E7430C21}"/>
              </a:ext>
            </a:extLst>
          </p:cNvPr>
          <p:cNvGrpSpPr/>
          <p:nvPr/>
        </p:nvGrpSpPr>
        <p:grpSpPr>
          <a:xfrm>
            <a:off x="4757057" y="1690686"/>
            <a:ext cx="7086599" cy="3594645"/>
            <a:chOff x="6096000" y="1674677"/>
            <a:chExt cx="5511259" cy="210266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322B47-1333-134D-7E31-AC2CE6A38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674677"/>
              <a:ext cx="5511259" cy="210266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4EC6C5-ACF9-D612-0701-A035C3B732EB}"/>
                </a:ext>
              </a:extLst>
            </p:cNvPr>
            <p:cNvSpPr/>
            <p:nvPr/>
          </p:nvSpPr>
          <p:spPr>
            <a:xfrm>
              <a:off x="6516643" y="1735409"/>
              <a:ext cx="4956900" cy="19221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C6CD15-5399-CD3E-2B3A-EEFAE397E237}"/>
              </a:ext>
            </a:extLst>
          </p:cNvPr>
          <p:cNvGrpSpPr/>
          <p:nvPr/>
        </p:nvGrpSpPr>
        <p:grpSpPr>
          <a:xfrm>
            <a:off x="348342" y="1674678"/>
            <a:ext cx="4408715" cy="3610654"/>
            <a:chOff x="0" y="1674677"/>
            <a:chExt cx="6096000" cy="51833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540EE9E-8466-B1D5-9DF7-39F3307EE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74677"/>
              <a:ext cx="6096000" cy="518332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C0EB509-2E61-FC71-9D07-0CDF8E853868}"/>
                </a:ext>
              </a:extLst>
            </p:cNvPr>
            <p:cNvSpPr/>
            <p:nvPr/>
          </p:nvSpPr>
          <p:spPr>
            <a:xfrm>
              <a:off x="1284514" y="1796143"/>
              <a:ext cx="4669972" cy="5061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470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내용 개체 틀 25">
            <a:extLst>
              <a:ext uri="{FF2B5EF4-FFF2-40B4-BE49-F238E27FC236}">
                <a16:creationId xmlns:a16="http://schemas.microsoft.com/office/drawing/2014/main" id="{2E9C1D12-4CD2-6F12-0569-C31E9EA45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1292" y="1555809"/>
            <a:ext cx="9206876" cy="4097059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055"/>
            <a:ext cx="4985657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dirty="0" err="1"/>
              <a:t>스트림릿</a:t>
            </a:r>
            <a:r>
              <a:rPr lang="ko-KR" altLang="en-US" dirty="0"/>
              <a:t> 대시보드</a:t>
            </a:r>
          </a:p>
        </p:txBody>
      </p:sp>
      <p:sp>
        <p:nvSpPr>
          <p:cNvPr id="122" name="날짜 개체 틀 121">
            <a:extLst>
              <a:ext uri="{FF2B5EF4-FFF2-40B4-BE49-F238E27FC236}">
                <a16:creationId xmlns:a16="http://schemas.microsoft.com/office/drawing/2014/main" id="{145491AF-B0E3-45E3-B13B-B845A699B6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 dirty="0"/>
              <a:t>2025</a:t>
            </a:r>
            <a:r>
              <a:rPr lang="ko-KR" altLang="en-US" dirty="0"/>
              <a:t>년</a:t>
            </a:r>
            <a:endParaRPr lang="ko-KR" altLang="en-US"/>
          </a:p>
        </p:txBody>
      </p:sp>
      <p:sp>
        <p:nvSpPr>
          <p:cNvPr id="85" name="바닥글 개체 틀 84">
            <a:extLst>
              <a:ext uri="{FF2B5EF4-FFF2-40B4-BE49-F238E27FC236}">
                <a16:creationId xmlns:a16="http://schemas.microsoft.com/office/drawing/2014/main" id="{6DE2BCA7-4090-47C3-9FBB-639DF1D9A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스마트 화분</a:t>
            </a:r>
            <a:endParaRPr lang="ko-KR" altLang="en-US"/>
          </a:p>
        </p:txBody>
      </p:sp>
      <p:sp>
        <p:nvSpPr>
          <p:cNvPr id="86" name="슬라이드 번호 개체 틀 85">
            <a:extLst>
              <a:ext uri="{FF2B5EF4-FFF2-40B4-BE49-F238E27FC236}">
                <a16:creationId xmlns:a16="http://schemas.microsoft.com/office/drawing/2014/main" id="{38FA7F94-C624-41F7-9020-8AA1485E2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n-ZA" altLang="ko-KR" smtClean="0"/>
              <a:pPr rtl="0">
                <a:spcAft>
                  <a:spcPts val="600"/>
                </a:spcAft>
              </a:pPr>
              <a:t>12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9F2061D-0C4A-8C19-37A2-3B2CAA52D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2" y="1555809"/>
            <a:ext cx="2521080" cy="40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067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dirty="0"/>
              <a:t>기대 효과</a:t>
            </a:r>
          </a:p>
        </p:txBody>
      </p:sp>
      <p:pic>
        <p:nvPicPr>
          <p:cNvPr id="6" name="그림 개체 틀 5" descr="식물을 든 펼친 손 윤곽선">
            <a:extLst>
              <a:ext uri="{FF2B5EF4-FFF2-40B4-BE49-F238E27FC236}">
                <a16:creationId xmlns:a16="http://schemas.microsoft.com/office/drawing/2014/main" id="{A3C5C7E1-18C3-4E46-A3BF-C25C379DEF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02771" y="1646238"/>
            <a:ext cx="4351338" cy="4351338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88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rtl="0">
              <a:buFont typeface="Wingdings" panose="05000000000000000000" pitchFamily="2" charset="2"/>
              <a:buChar char="ü"/>
            </a:pPr>
            <a:r>
              <a:rPr lang="ko-KR" altLang="en-US" dirty="0" err="1"/>
              <a:t>스트림릿</a:t>
            </a:r>
            <a:r>
              <a:rPr lang="ko-KR" altLang="en-US" dirty="0"/>
              <a:t> 대시보드로 직관적인 관리 환경 제공</a:t>
            </a:r>
            <a:endParaRPr lang="en-US" altLang="ko-KR" dirty="0"/>
          </a:p>
          <a:p>
            <a:pPr marL="342900" indent="-342900" rtl="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342900" indent="-342900" rtl="0">
              <a:buFont typeface="Wingdings" panose="05000000000000000000" pitchFamily="2" charset="2"/>
              <a:buChar char="ü"/>
            </a:pPr>
            <a:r>
              <a:rPr lang="ko-KR" altLang="en-US" dirty="0"/>
              <a:t>식물 생존율 및 건강 개선</a:t>
            </a:r>
            <a:endParaRPr lang="en-US" altLang="ko-KR" dirty="0"/>
          </a:p>
          <a:p>
            <a:pPr marL="342900" indent="-342900" rtl="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342900" indent="-342900" rtl="0">
              <a:buFont typeface="Wingdings" panose="05000000000000000000" pitchFamily="2" charset="2"/>
              <a:buChar char="ü"/>
            </a:pPr>
            <a:r>
              <a:rPr lang="ko-KR" altLang="en-US" dirty="0"/>
              <a:t>효율적인 </a:t>
            </a:r>
            <a:r>
              <a:rPr lang="ko-KR" altLang="en-US" dirty="0" err="1"/>
              <a:t>가드닝</a:t>
            </a:r>
            <a:r>
              <a:rPr lang="ko-KR" altLang="en-US" dirty="0"/>
              <a:t> 환경 구축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D8B6D9-B727-44AB-9039-91773DF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 dirty="0"/>
              <a:t>2025</a:t>
            </a:r>
            <a:r>
              <a:rPr lang="ko-KR" altLang="en-US" dirty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952661-D636-4FDB-9C08-C984DD22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스마트 화분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US" altLang="ko-KR" smtClean="0"/>
              <a:pPr rtl="0">
                <a:spcAft>
                  <a:spcPts val="600"/>
                </a:spcAft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909637"/>
            <a:ext cx="5005466" cy="1325563"/>
          </a:xfrm>
        </p:spPr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rtl="0"/>
            <a:r>
              <a:rPr lang="ko-KR" altLang="en-US" dirty="0"/>
              <a:t>▶기존에 물을 너무 많이 주거나 적게 줘서 식물이 상하는 문제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▶ 이를 해결하기 위하여 </a:t>
            </a:r>
            <a:r>
              <a:rPr lang="ko-KR" altLang="en-US" dirty="0" err="1"/>
              <a:t>온습도</a:t>
            </a:r>
            <a:r>
              <a:rPr lang="ko-KR" altLang="en-US" dirty="0"/>
              <a:t> 센서와 토양수분센서로 식물의 정보를 파악하고 이를 </a:t>
            </a:r>
            <a:r>
              <a:rPr lang="ko-KR" altLang="en-US" dirty="0" err="1"/>
              <a:t>스트림릿</a:t>
            </a:r>
            <a:r>
              <a:rPr lang="ko-KR" altLang="en-US" dirty="0"/>
              <a:t> 앱을 활용하여 실시간으로 식물의 정보를 모니터링할 수 있게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▶ 따라서 식물이 부족한 부분에 맞춰서 물을 주면 되기 때문에 썩거나 상하는 문제를 해결할 수 있게 됨</a:t>
            </a:r>
            <a:endParaRPr lang="en-US" altLang="ko-KR" dirty="0"/>
          </a:p>
          <a:p>
            <a:pPr rtl="0"/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7E2C42-2042-418E-9662-C5F50D84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2025</a:t>
            </a:r>
            <a:r>
              <a:rPr lang="ko-KR" altLang="en-US" dirty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ABA2FA-E564-482C-835A-F210D37E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스마트 화분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1EA141-3C56-48C9-B1FB-183C363C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14</a:t>
            </a:fld>
            <a:endParaRPr lang="ko-KR" altLang="en-US" dirty="0"/>
          </a:p>
        </p:txBody>
      </p:sp>
      <p:pic>
        <p:nvPicPr>
          <p:cNvPr id="15" name="그래픽 14" descr="뿌리가 있는 식물 윤곽선">
            <a:extLst>
              <a:ext uri="{FF2B5EF4-FFF2-40B4-BE49-F238E27FC236}">
                <a16:creationId xmlns:a16="http://schemas.microsoft.com/office/drawing/2014/main" id="{A3A7B6A0-FAD5-1E29-9B0F-A7D774036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450" y="2857500"/>
            <a:ext cx="914400" cy="914400"/>
          </a:xfrm>
          <a:prstGeom prst="rect">
            <a:avLst/>
          </a:prstGeom>
        </p:spPr>
      </p:pic>
      <p:pic>
        <p:nvPicPr>
          <p:cNvPr id="17" name="그래픽 16" descr="정원 도구 윤곽선">
            <a:extLst>
              <a:ext uri="{FF2B5EF4-FFF2-40B4-BE49-F238E27FC236}">
                <a16:creationId xmlns:a16="http://schemas.microsoft.com/office/drawing/2014/main" id="{03626D3A-7110-49EE-B685-E4BB9DF24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6850" y="2857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A9583-F15C-D553-1244-8D31A599F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화분의 네 선인장 사진">
            <a:extLst>
              <a:ext uri="{FF2B5EF4-FFF2-40B4-BE49-F238E27FC236}">
                <a16:creationId xmlns:a16="http://schemas.microsoft.com/office/drawing/2014/main" id="{36CFB361-BC60-9769-07E5-F5DDA151E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r="-1" b="-1"/>
          <a:stretch>
            <a:fillRect/>
          </a:stretch>
        </p:blipFill>
        <p:spPr>
          <a:xfrm>
            <a:off x="458724" y="457200"/>
            <a:ext cx="11274552" cy="5943600"/>
          </a:xfr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91A728-F2C5-D626-6B5C-E46E1AF5B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8818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6382"/>
            <a:ext cx="1956598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 dirty="0"/>
              <a:t>2025</a:t>
            </a:r>
            <a:r>
              <a:rPr lang="ko-KR" altLang="en-US" dirty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스마트 화분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n-ZA" altLang="ko-KR" smtClean="0"/>
              <a:pPr rtl="0">
                <a:spcAft>
                  <a:spcPts val="600"/>
                </a:spcAft>
              </a:pPr>
              <a:t>2</a:t>
            </a:fld>
            <a:endParaRPr lang="ko-KR" altLang="en-ZA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955E01B-8D55-F742-0AD5-4030527EB4F2}"/>
              </a:ext>
            </a:extLst>
          </p:cNvPr>
          <p:cNvSpPr txBox="1">
            <a:spLocks/>
          </p:cNvSpPr>
          <p:nvPr/>
        </p:nvSpPr>
        <p:spPr>
          <a:xfrm>
            <a:off x="7151914" y="626382"/>
            <a:ext cx="3200400" cy="5175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000" dirty="0"/>
              <a:t>▶　문제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▶　해결방법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▶　</a:t>
            </a:r>
            <a:r>
              <a:rPr lang="ko-KR" altLang="en-US" sz="2000" dirty="0" err="1"/>
              <a:t>작동원리＆준비물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▶　회로연결방법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▶　</a:t>
            </a:r>
            <a:r>
              <a:rPr lang="ko-KR" altLang="en-US" sz="2000" dirty="0" err="1"/>
              <a:t>코드설명＆결과물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▶　</a:t>
            </a:r>
            <a:r>
              <a:rPr lang="ko-KR" altLang="en-US" sz="2000" dirty="0" err="1"/>
              <a:t>기대효과＆요약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00508-0791-A98D-76EA-612DA69A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 descr="흰색 화분의 세 다육 식물 사진&#10;">
            <a:extLst>
              <a:ext uri="{FF2B5EF4-FFF2-40B4-BE49-F238E27FC236}">
                <a16:creationId xmlns:a16="http://schemas.microsoft.com/office/drawing/2014/main" id="{0E896C4E-2E29-2F97-C0A2-778150B5B4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51513" y="892629"/>
            <a:ext cx="7206343" cy="4680857"/>
          </a:xfrm>
          <a:noFill/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F55E4E01-7892-8D54-8974-4B46E933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 dirty="0"/>
              <a:t>2025</a:t>
            </a:r>
            <a:r>
              <a:rPr lang="ko-KR" altLang="en-US" dirty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A70333-E69A-53CC-F1F7-A9E2469E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스마트 화분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D5B612-51F2-C4BA-4F7B-2B9018EEF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n-ZA" altLang="ko-KR" smtClean="0"/>
              <a:pPr rtl="0">
                <a:spcAft>
                  <a:spcPts val="600"/>
                </a:spcAft>
              </a:pPr>
              <a:t>3</a:t>
            </a:fld>
            <a:endParaRPr lang="ko-KR" altLang="en-ZA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FB749D3-030A-D4B5-922A-40C6FBBB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26382"/>
            <a:ext cx="314597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dirty="0"/>
              <a:t>작동포인트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59645DC-0CF6-DC98-DE02-B5A4A74D33E1}"/>
              </a:ext>
            </a:extLst>
          </p:cNvPr>
          <p:cNvSpPr txBox="1">
            <a:spLocks/>
          </p:cNvSpPr>
          <p:nvPr/>
        </p:nvSpPr>
        <p:spPr>
          <a:xfrm>
            <a:off x="-48986" y="4397769"/>
            <a:ext cx="3771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스트림릿앱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23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441"/>
            <a:ext cx="9986601" cy="1325563"/>
          </a:xfrm>
        </p:spPr>
        <p:txBody>
          <a:bodyPr rtlCol="0"/>
          <a:lstStyle/>
          <a:p>
            <a:pPr rtl="0"/>
            <a:r>
              <a:rPr lang="ko-KR" altLang="en-US" dirty="0"/>
              <a:t>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392" y="2843258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/>
              <a:t>관리 어려움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8592" y="2805760"/>
            <a:ext cx="4114800" cy="457200"/>
          </a:xfrm>
        </p:spPr>
        <p:txBody>
          <a:bodyPr rtlCol="0" anchor="b"/>
          <a:lstStyle/>
          <a:p>
            <a:pPr algn="ctr" rtl="0"/>
            <a:r>
              <a:rPr lang="ko-KR" altLang="en-US" dirty="0"/>
              <a:t>정보의 부재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3392" y="3319175"/>
            <a:ext cx="4114800" cy="914400"/>
          </a:xfrm>
        </p:spPr>
        <p:txBody>
          <a:bodyPr rtlCol="0"/>
          <a:lstStyle/>
          <a:p>
            <a:pPr algn="ctr" rtl="0"/>
            <a:r>
              <a:rPr lang="ko-KR" altLang="en-US" dirty="0"/>
              <a:t>물주기</a:t>
            </a:r>
            <a:r>
              <a:rPr lang="en-US" altLang="ko-KR" dirty="0"/>
              <a:t>, </a:t>
            </a:r>
            <a:r>
              <a:rPr lang="ko-KR" altLang="en-US" dirty="0"/>
              <a:t>햇빛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조절의 적정 타이밍을 놓치기 쉬움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8592" y="3268663"/>
            <a:ext cx="4640448" cy="914400"/>
          </a:xfrm>
        </p:spPr>
        <p:txBody>
          <a:bodyPr rtlCol="0"/>
          <a:lstStyle/>
          <a:p>
            <a:pPr algn="ctr" rtl="0"/>
            <a:r>
              <a:rPr lang="ko-KR" altLang="en-US"/>
              <a:t>현재 식물의 정확한 환경 정보를 알기 어려움</a:t>
            </a:r>
            <a:endParaRPr lang="ko-KR" altLang="en-US" dirty="0"/>
          </a:p>
        </p:txBody>
      </p:sp>
      <p:sp>
        <p:nvSpPr>
          <p:cNvPr id="44" name="날짜 개체 틀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2025</a:t>
            </a:r>
            <a:r>
              <a:rPr lang="ko-KR" altLang="en-US" dirty="0"/>
              <a:t>년</a:t>
            </a:r>
          </a:p>
        </p:txBody>
      </p:sp>
      <p:sp>
        <p:nvSpPr>
          <p:cNvPr id="45" name="바닥글 개체 틀 44">
            <a:extLst>
              <a:ext uri="{FF2B5EF4-FFF2-40B4-BE49-F238E27FC236}">
                <a16:creationId xmlns:a16="http://schemas.microsoft.com/office/drawing/2014/main" id="{6F1B995D-1532-48CE-A2C5-425EE177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스마트 화분</a:t>
            </a:r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pic>
        <p:nvPicPr>
          <p:cNvPr id="42" name="그래픽 41" descr="수생 식물 윤곽선">
            <a:extLst>
              <a:ext uri="{FF2B5EF4-FFF2-40B4-BE49-F238E27FC236}">
                <a16:creationId xmlns:a16="http://schemas.microsoft.com/office/drawing/2014/main" id="{0AD00CD4-E7BB-913D-F0C3-747CF5FD7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4680" y="1565660"/>
            <a:ext cx="914400" cy="914400"/>
          </a:xfrm>
          <a:prstGeom prst="rect">
            <a:avLst/>
          </a:prstGeom>
        </p:spPr>
      </p:pic>
      <p:pic>
        <p:nvPicPr>
          <p:cNvPr id="47" name="그래픽 46" descr="다육 식물 윤곽선">
            <a:extLst>
              <a:ext uri="{FF2B5EF4-FFF2-40B4-BE49-F238E27FC236}">
                <a16:creationId xmlns:a16="http://schemas.microsoft.com/office/drawing/2014/main" id="{B8596D92-693B-F0A8-219B-56DA40EF6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1510" y="15338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 rtlCol="0"/>
          <a:lstStyle/>
          <a:p>
            <a:pPr rtl="0"/>
            <a:r>
              <a:rPr lang="ko-KR" altLang="en-US"/>
              <a:t>화분의 주위 온도</a:t>
            </a:r>
            <a:r>
              <a:rPr lang="en-US" altLang="ko-KR"/>
              <a:t>, </a:t>
            </a:r>
            <a:r>
              <a:rPr lang="ko-KR" altLang="en-US"/>
              <a:t>습도를 측정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ko-KR" altLang="en-US"/>
              <a:t>토양 수분 센서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 rtlCol="0"/>
          <a:lstStyle/>
          <a:p>
            <a:pPr rtl="0"/>
            <a:r>
              <a:rPr lang="ko-KR" altLang="en-US"/>
              <a:t>토양의 수분을 감지함</a:t>
            </a:r>
            <a:endParaRPr lang="en-US" altLang="ko-KR" dirty="0"/>
          </a:p>
        </p:txBody>
      </p:sp>
      <p:sp>
        <p:nvSpPr>
          <p:cNvPr id="91" name="텍스트 개체 틀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88318" y="4121028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/>
              <a:t>스트림릿</a:t>
            </a:r>
            <a:r>
              <a:rPr lang="ko-KR" altLang="en-US" dirty="0"/>
              <a:t> 앱</a:t>
            </a:r>
          </a:p>
        </p:txBody>
      </p:sp>
      <p:sp>
        <p:nvSpPr>
          <p:cNvPr id="106" name="텍스트 개체 틀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88318" y="4459356"/>
            <a:ext cx="4572000" cy="530352"/>
          </a:xfrm>
        </p:spPr>
        <p:txBody>
          <a:bodyPr rtlCol="0"/>
          <a:lstStyle/>
          <a:p>
            <a:pPr rtl="0"/>
            <a:r>
              <a:rPr lang="ko-KR" altLang="en-US" dirty="0" err="1"/>
              <a:t>스트림릿</a:t>
            </a:r>
            <a:r>
              <a:rPr lang="ko-KR" altLang="en-US" dirty="0"/>
              <a:t> 대시 보드로 직관적인 관리 환경 제공</a:t>
            </a:r>
          </a:p>
          <a:p>
            <a:pPr rtl="0"/>
            <a:endParaRPr lang="ko-KR" altLang="en-US" dirty="0"/>
          </a:p>
        </p:txBody>
      </p:sp>
      <p:sp>
        <p:nvSpPr>
          <p:cNvPr id="34" name="날짜 개체 틀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2025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35" name="바닥글 개체 틀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ko-KR" altLang="en-US"/>
              <a:t>스마트 화분</a:t>
            </a:r>
            <a:endParaRPr lang="ko-KR" altLang="en-US" dirty="0"/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sp>
        <p:nvSpPr>
          <p:cNvPr id="10" name="텍스트 개체 틀 90">
            <a:extLst>
              <a:ext uri="{FF2B5EF4-FFF2-40B4-BE49-F238E27FC236}">
                <a16:creationId xmlns:a16="http://schemas.microsoft.com/office/drawing/2014/main" id="{EB61B5BC-039F-63F6-04EE-642083132E84}"/>
              </a:ext>
            </a:extLst>
          </p:cNvPr>
          <p:cNvSpPr txBox="1">
            <a:spLocks/>
          </p:cNvSpPr>
          <p:nvPr/>
        </p:nvSpPr>
        <p:spPr>
          <a:xfrm>
            <a:off x="6888318" y="5270256"/>
            <a:ext cx="3931920" cy="338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목표값 수동 </a:t>
            </a:r>
            <a:r>
              <a:rPr lang="ko-KR" altLang="en-US" dirty="0"/>
              <a:t>조절</a:t>
            </a:r>
          </a:p>
        </p:txBody>
      </p:sp>
      <p:sp>
        <p:nvSpPr>
          <p:cNvPr id="12" name="텍스트 개체 틀 105">
            <a:extLst>
              <a:ext uri="{FF2B5EF4-FFF2-40B4-BE49-F238E27FC236}">
                <a16:creationId xmlns:a16="http://schemas.microsoft.com/office/drawing/2014/main" id="{244BF0D3-D890-1740-6FB8-54D447B1D6BD}"/>
              </a:ext>
            </a:extLst>
          </p:cNvPr>
          <p:cNvSpPr txBox="1">
            <a:spLocks/>
          </p:cNvSpPr>
          <p:nvPr/>
        </p:nvSpPr>
        <p:spPr>
          <a:xfrm>
            <a:off x="6888318" y="5608584"/>
            <a:ext cx="4572000" cy="530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목표 온도</a:t>
            </a:r>
            <a:r>
              <a:rPr lang="en-US" altLang="ko-KR" dirty="0"/>
              <a:t>, </a:t>
            </a:r>
            <a:r>
              <a:rPr lang="ko-KR" altLang="en-US" dirty="0"/>
              <a:t>습도 범위</a:t>
            </a:r>
            <a:r>
              <a:rPr lang="en-US" altLang="ko-KR" dirty="0"/>
              <a:t>, </a:t>
            </a:r>
            <a:r>
              <a:rPr lang="ko-KR" altLang="en-US" dirty="0"/>
              <a:t>물주기 기준선 조절 가능 </a:t>
            </a:r>
          </a:p>
        </p:txBody>
      </p:sp>
      <p:pic>
        <p:nvPicPr>
          <p:cNvPr id="45" name="그림 개체 틀 44" descr="잔디, 전구, 야외, 풀이 많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03232F-61AB-C7ED-5526-9E2812A32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000" r="25000"/>
          <a:stretch>
            <a:fillRect/>
          </a:stretch>
        </p:blipFill>
        <p:spPr/>
      </p:pic>
      <p:pic>
        <p:nvPicPr>
          <p:cNvPr id="49" name="그래픽 48" descr="전구 윤곽선">
            <a:extLst>
              <a:ext uri="{FF2B5EF4-FFF2-40B4-BE49-F238E27FC236}">
                <a16:creationId xmlns:a16="http://schemas.microsoft.com/office/drawing/2014/main" id="{12209805-F74E-292F-3BEA-3EA86C5FD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9596" y="1576370"/>
            <a:ext cx="544286" cy="544286"/>
          </a:xfrm>
          <a:prstGeom prst="rect">
            <a:avLst/>
          </a:prstGeom>
        </p:spPr>
      </p:pic>
      <p:pic>
        <p:nvPicPr>
          <p:cNvPr id="51" name="그래픽 50" descr="전구 윤곽선">
            <a:extLst>
              <a:ext uri="{FF2B5EF4-FFF2-40B4-BE49-F238E27FC236}">
                <a16:creationId xmlns:a16="http://schemas.microsoft.com/office/drawing/2014/main" id="{30AC9446-EA5A-EFAF-DAB3-693DD05B7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914" y="2806456"/>
            <a:ext cx="544286" cy="544286"/>
          </a:xfrm>
          <a:prstGeom prst="rect">
            <a:avLst/>
          </a:prstGeom>
        </p:spPr>
      </p:pic>
      <p:pic>
        <p:nvPicPr>
          <p:cNvPr id="52" name="그래픽 51" descr="전구 윤곽선">
            <a:extLst>
              <a:ext uri="{FF2B5EF4-FFF2-40B4-BE49-F238E27FC236}">
                <a16:creationId xmlns:a16="http://schemas.microsoft.com/office/drawing/2014/main" id="{DD8D296F-BFF4-9496-256A-837B67B10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2329" y="3968397"/>
            <a:ext cx="544286" cy="544286"/>
          </a:xfrm>
          <a:prstGeom prst="rect">
            <a:avLst/>
          </a:prstGeom>
        </p:spPr>
      </p:pic>
      <p:pic>
        <p:nvPicPr>
          <p:cNvPr id="53" name="그래픽 52" descr="전구 윤곽선">
            <a:extLst>
              <a:ext uri="{FF2B5EF4-FFF2-40B4-BE49-F238E27FC236}">
                <a16:creationId xmlns:a16="http://schemas.microsoft.com/office/drawing/2014/main" id="{B54859F9-05A6-885B-DAE3-6C77AA6D5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0550" y="5166360"/>
            <a:ext cx="544286" cy="5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760"/>
            <a:ext cx="5386078" cy="1325563"/>
          </a:xfrm>
        </p:spPr>
        <p:txBody>
          <a:bodyPr rtlCol="0"/>
          <a:lstStyle/>
          <a:p>
            <a:pPr rtl="0"/>
            <a:r>
              <a:rPr lang="ko-KR" altLang="en-US" dirty="0"/>
              <a:t>작동 원리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99823"/>
            <a:ext cx="3076209" cy="457200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dirty="0" err="1"/>
              <a:t>온습도</a:t>
            </a:r>
            <a:r>
              <a:rPr lang="ko-KR" altLang="en-US" dirty="0"/>
              <a:t> 센서 </a:t>
            </a:r>
            <a:r>
              <a:rPr lang="en-US" altLang="ko-KR" dirty="0"/>
              <a:t>(DHT11/22) 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/>
          <a:lstStyle/>
          <a:p>
            <a:pPr rtl="0"/>
            <a:r>
              <a:rPr lang="ko-KR" altLang="en-US" dirty="0"/>
              <a:t>환경 온도 및 습도 측정</a:t>
            </a:r>
          </a:p>
          <a:p>
            <a:pPr rtl="0"/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스트림릿</a:t>
            </a:r>
            <a:r>
              <a:rPr lang="ko-KR" altLang="en-US" dirty="0"/>
              <a:t> 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6" y="4319794"/>
            <a:ext cx="2147571" cy="1371600"/>
          </a:xfrm>
        </p:spPr>
        <p:txBody>
          <a:bodyPr rtlCol="0"/>
          <a:lstStyle/>
          <a:p>
            <a:pPr rtl="0"/>
            <a:r>
              <a:rPr lang="ko-KR" altLang="en-US" dirty="0"/>
              <a:t>현재 식물의 상태를 진단해 실시간 수치를 나타내고 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흙 토양 수분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토양 수분 센서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/>
          <a:lstStyle/>
          <a:p>
            <a:pPr rtl="0"/>
            <a:r>
              <a:rPr lang="ko-KR" altLang="en-US" dirty="0"/>
              <a:t>식물 물 부족 여부 감지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물주기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0" y="4306780"/>
            <a:ext cx="2812529" cy="1371600"/>
          </a:xfrm>
        </p:spPr>
        <p:txBody>
          <a:bodyPr rtlCol="0"/>
          <a:lstStyle/>
          <a:p>
            <a:pPr rtl="0"/>
            <a:r>
              <a:rPr lang="ko-KR" altLang="en-US" dirty="0"/>
              <a:t>물을 주면 적정이라고 뜨고 주지 않으면 부족이라고 뜸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6B1F78-3AFD-4744-92CF-5884B669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en-US" altLang="ko-KR" dirty="0"/>
              <a:t>2025</a:t>
            </a:r>
            <a:r>
              <a:rPr lang="ko-KR" altLang="en-US" dirty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6FD26-9BAD-4332-95C3-999491DA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ko-KR" altLang="en-US" dirty="0"/>
              <a:t>스마트 화분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4EFE25B-9F71-5060-29C7-9A13CDD39570}"/>
              </a:ext>
            </a:extLst>
          </p:cNvPr>
          <p:cNvSpPr/>
          <p:nvPr/>
        </p:nvSpPr>
        <p:spPr>
          <a:xfrm>
            <a:off x="3026715" y="1893053"/>
            <a:ext cx="41725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0996D35-CDB2-F376-37B6-60B04C491AD3}"/>
              </a:ext>
            </a:extLst>
          </p:cNvPr>
          <p:cNvSpPr/>
          <p:nvPr/>
        </p:nvSpPr>
        <p:spPr>
          <a:xfrm>
            <a:off x="280499" y="3862594"/>
            <a:ext cx="41725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8E228A6-33A8-EAF8-EB29-8077ED2117C8}"/>
              </a:ext>
            </a:extLst>
          </p:cNvPr>
          <p:cNvSpPr/>
          <p:nvPr/>
        </p:nvSpPr>
        <p:spPr>
          <a:xfrm>
            <a:off x="3036615" y="3843877"/>
            <a:ext cx="41725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A0E16969-B352-BEAF-EA45-36720DF5EA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458" r="19458"/>
          <a:stretch/>
        </p:blipFill>
        <p:spPr/>
      </p:pic>
      <p:sp>
        <p:nvSpPr>
          <p:cNvPr id="18" name="화살표: 줄무늬가 있는 오른쪽 17">
            <a:extLst>
              <a:ext uri="{FF2B5EF4-FFF2-40B4-BE49-F238E27FC236}">
                <a16:creationId xmlns:a16="http://schemas.microsoft.com/office/drawing/2014/main" id="{82EC7572-6004-F3B8-6A60-A3E52F275F08}"/>
              </a:ext>
            </a:extLst>
          </p:cNvPr>
          <p:cNvSpPr/>
          <p:nvPr/>
        </p:nvSpPr>
        <p:spPr>
          <a:xfrm>
            <a:off x="231239" y="5758840"/>
            <a:ext cx="770843" cy="51177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텍스트 개체 틀 11">
            <a:extLst>
              <a:ext uri="{FF2B5EF4-FFF2-40B4-BE49-F238E27FC236}">
                <a16:creationId xmlns:a16="http://schemas.microsoft.com/office/drawing/2014/main" id="{6F0F8A74-5A5F-6C95-C78A-D33F3637F8EE}"/>
              </a:ext>
            </a:extLst>
          </p:cNvPr>
          <p:cNvSpPr txBox="1">
            <a:spLocks/>
          </p:cNvSpPr>
          <p:nvPr/>
        </p:nvSpPr>
        <p:spPr>
          <a:xfrm>
            <a:off x="1238581" y="5854644"/>
            <a:ext cx="3257811" cy="37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자동제어시스템도 </a:t>
            </a:r>
            <a:r>
              <a:rPr lang="ko-KR" altLang="en-US" dirty="0" err="1"/>
              <a:t>만들어봄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AF89F8-503E-F5A8-DD90-B91A3637DE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dirty="0"/>
              <a:t>2025</a:t>
            </a:r>
            <a:r>
              <a:rPr lang="ko-KR" altLang="en-US" dirty="0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455BDD-284D-06B2-FE25-8F417061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스마트 화분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A946F-4371-06D3-F398-A5799C87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altLang="ko-KR" smtClean="0"/>
              <a:pPr>
                <a:spcAft>
                  <a:spcPts val="600"/>
                </a:spcAft>
              </a:pPr>
              <a:t>7</a:t>
            </a:fld>
            <a:endParaRPr lang="ko-KR" altLang="en-US"/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0B1B8B61-F7A7-CEDD-7E15-85E730429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613086"/>
              </p:ext>
            </p:extLst>
          </p:nvPr>
        </p:nvGraphicFramePr>
        <p:xfrm>
          <a:off x="839788" y="1187450"/>
          <a:ext cx="10514012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F4784968-24B0-811D-FF8E-A250F3CE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630" y="136525"/>
            <a:ext cx="2245393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dirty="0"/>
              <a:t>준비물</a:t>
            </a:r>
          </a:p>
        </p:txBody>
      </p:sp>
    </p:spTree>
    <p:extLst>
      <p:ext uri="{BB962C8B-B14F-4D97-AF65-F5344CB8AC3E}">
        <p14:creationId xmlns:p14="http://schemas.microsoft.com/office/powerpoint/2010/main" val="395327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916DDA26-131E-46AD-ADAE-F0E710EAF3D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2025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43" name="바닥글 개체 틀 42">
            <a:extLst>
              <a:ext uri="{FF2B5EF4-FFF2-40B4-BE49-F238E27FC236}">
                <a16:creationId xmlns:a16="http://schemas.microsoft.com/office/drawing/2014/main" id="{3F77F960-EB31-4698-AB82-5583AF66D3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스마트 화분</a:t>
            </a:r>
            <a:endParaRPr lang="ko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3E790E42-CF88-4BBB-827D-12B6E23D93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endParaRPr lang="ko-KR" altLang="en-US" dirty="0"/>
          </a:p>
        </p:txBody>
      </p:sp>
      <p:sp>
        <p:nvSpPr>
          <p:cNvPr id="34" name="제목 3">
            <a:extLst>
              <a:ext uri="{FF2B5EF4-FFF2-40B4-BE49-F238E27FC236}">
                <a16:creationId xmlns:a16="http://schemas.microsoft.com/office/drawing/2014/main" id="{03D4B051-0BCE-C087-5CD8-3BE8B0146A8D}"/>
              </a:ext>
            </a:extLst>
          </p:cNvPr>
          <p:cNvSpPr txBox="1">
            <a:spLocks/>
          </p:cNvSpPr>
          <p:nvPr/>
        </p:nvSpPr>
        <p:spPr>
          <a:xfrm>
            <a:off x="0" y="288381"/>
            <a:ext cx="1019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/>
              <a:t>회로연결 방법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95CB8D-49C9-1BBE-811D-B2CBFCECA0E3}"/>
              </a:ext>
            </a:extLst>
          </p:cNvPr>
          <p:cNvSpPr txBox="1"/>
          <p:nvPr/>
        </p:nvSpPr>
        <p:spPr>
          <a:xfrm>
            <a:off x="6206490" y="1613944"/>
            <a:ext cx="59855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4"/>
                </a:solidFill>
              </a:rPr>
              <a:t>온습도</a:t>
            </a:r>
            <a:r>
              <a:rPr lang="ko-KR" altLang="en-US" dirty="0">
                <a:solidFill>
                  <a:schemeClr val="accent4"/>
                </a:solidFill>
              </a:rPr>
              <a:t> 센서 </a:t>
            </a:r>
            <a:endParaRPr lang="en-US" altLang="ko-KR" dirty="0">
              <a:solidFill>
                <a:schemeClr val="accent4"/>
              </a:solidFill>
            </a:endParaRPr>
          </a:p>
          <a:p>
            <a:r>
              <a:rPr lang="en-US" altLang="ko-KR" dirty="0">
                <a:solidFill>
                  <a:schemeClr val="accent4"/>
                </a:solidFill>
              </a:rPr>
              <a:t>       VCC: 5V(+)</a:t>
            </a:r>
          </a:p>
          <a:p>
            <a:r>
              <a:rPr lang="en-US" altLang="ko-KR" dirty="0">
                <a:solidFill>
                  <a:schemeClr val="accent4"/>
                </a:solidFill>
              </a:rPr>
              <a:t>       OUT: </a:t>
            </a:r>
            <a:r>
              <a:rPr lang="ko-KR" altLang="en-US" dirty="0">
                <a:solidFill>
                  <a:schemeClr val="accent4"/>
                </a:solidFill>
              </a:rPr>
              <a:t>디지털 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r>
              <a:rPr lang="ko-KR" altLang="en-US" dirty="0">
                <a:solidFill>
                  <a:schemeClr val="accent4"/>
                </a:solidFill>
              </a:rPr>
              <a:t>번 핀</a:t>
            </a:r>
            <a:endParaRPr lang="en-US" altLang="ko-KR" dirty="0">
              <a:solidFill>
                <a:schemeClr val="accent4"/>
              </a:solidFill>
            </a:endParaRPr>
          </a:p>
          <a:p>
            <a:r>
              <a:rPr lang="en-US" altLang="ko-KR" dirty="0">
                <a:solidFill>
                  <a:schemeClr val="accent4"/>
                </a:solidFill>
              </a:rPr>
              <a:t>       GND: (-)</a:t>
            </a:r>
          </a:p>
          <a:p>
            <a:endParaRPr lang="en-US" altLang="ko-KR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4"/>
                </a:solidFill>
              </a:rPr>
              <a:t>토양수분센서</a:t>
            </a:r>
            <a:endParaRPr lang="en-US" altLang="ko-KR" dirty="0">
              <a:solidFill>
                <a:schemeClr val="accent4"/>
              </a:solidFill>
            </a:endParaRPr>
          </a:p>
          <a:p>
            <a:r>
              <a:rPr lang="en-US" altLang="ko-KR" dirty="0">
                <a:solidFill>
                  <a:schemeClr val="accent4"/>
                </a:solidFill>
              </a:rPr>
              <a:t>       VCC: 5V(+)</a:t>
            </a:r>
          </a:p>
          <a:p>
            <a:r>
              <a:rPr lang="en-US" altLang="ko-KR" dirty="0">
                <a:solidFill>
                  <a:schemeClr val="accent4"/>
                </a:solidFill>
              </a:rPr>
              <a:t>       GND: (-)</a:t>
            </a:r>
          </a:p>
          <a:p>
            <a:r>
              <a:rPr lang="ko-KR" altLang="en-US" dirty="0">
                <a:solidFill>
                  <a:schemeClr val="accent4"/>
                </a:solidFill>
              </a:rPr>
              <a:t>       </a:t>
            </a:r>
            <a:r>
              <a:rPr lang="en-US" altLang="ko-KR" dirty="0">
                <a:solidFill>
                  <a:schemeClr val="accent4"/>
                </a:solidFill>
              </a:rPr>
              <a:t>A0: </a:t>
            </a:r>
            <a:r>
              <a:rPr lang="ko-KR" altLang="en-US" dirty="0">
                <a:solidFill>
                  <a:schemeClr val="accent4"/>
                </a:solidFill>
              </a:rPr>
              <a:t>아날로그 </a:t>
            </a:r>
            <a:r>
              <a:rPr lang="en-US" altLang="ko-KR" dirty="0">
                <a:solidFill>
                  <a:schemeClr val="accent4"/>
                </a:solidFill>
              </a:rPr>
              <a:t>A0</a:t>
            </a:r>
            <a:r>
              <a:rPr lang="ko-KR" altLang="en-US" dirty="0">
                <a:solidFill>
                  <a:schemeClr val="accent4"/>
                </a:solidFill>
              </a:rPr>
              <a:t>핀</a:t>
            </a:r>
            <a:endParaRPr lang="en-US" altLang="ko-KR" dirty="0">
              <a:solidFill>
                <a:schemeClr val="accent4"/>
              </a:solidFill>
            </a:endParaRPr>
          </a:p>
          <a:p>
            <a:endParaRPr lang="en-US" altLang="ko-KR" dirty="0">
              <a:solidFill>
                <a:schemeClr val="accent4"/>
              </a:solidFill>
            </a:endParaRPr>
          </a:p>
          <a:p>
            <a:r>
              <a:rPr lang="en-US" altLang="ko-KR" dirty="0">
                <a:solidFill>
                  <a:schemeClr val="accent4"/>
                </a:solidFill>
              </a:rPr>
              <a:t>       </a:t>
            </a:r>
            <a:r>
              <a:rPr lang="ko-KR" altLang="en-US">
                <a:solidFill>
                  <a:schemeClr val="accent4"/>
                </a:solidFill>
              </a:rPr>
              <a:t>반대쪽 양단은 </a:t>
            </a:r>
            <a:r>
              <a:rPr lang="en-US" altLang="ko-KR" dirty="0">
                <a:solidFill>
                  <a:schemeClr val="accent4"/>
                </a:solidFill>
              </a:rPr>
              <a:t>+,-</a:t>
            </a:r>
            <a:r>
              <a:rPr lang="ko-KR" altLang="en-US" dirty="0">
                <a:solidFill>
                  <a:schemeClr val="accent4"/>
                </a:solidFill>
              </a:rPr>
              <a:t> 어떻게 꽂아도</a:t>
            </a:r>
            <a:endParaRPr lang="en-US" altLang="ko-KR" dirty="0">
              <a:solidFill>
                <a:schemeClr val="accent4"/>
              </a:solidFill>
            </a:endParaRPr>
          </a:p>
          <a:p>
            <a:r>
              <a:rPr lang="en-US" altLang="ko-KR" dirty="0">
                <a:solidFill>
                  <a:schemeClr val="accent4"/>
                </a:solidFill>
              </a:rPr>
              <a:t>       </a:t>
            </a:r>
            <a:r>
              <a:rPr lang="ko-KR" altLang="en-US" dirty="0">
                <a:solidFill>
                  <a:schemeClr val="accent4"/>
                </a:solidFill>
              </a:rPr>
              <a:t>상관 없음</a:t>
            </a:r>
            <a:endParaRPr lang="en-US" altLang="ko-KR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85EBB41-454E-727F-597C-0081A1417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399" y="288381"/>
            <a:ext cx="2157571" cy="269237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35B3342-33AC-8048-F077-DD7A123CC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7" y="2663031"/>
            <a:ext cx="2338873" cy="21049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A6F69F-D312-3D61-AB4F-3327C2003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70" y="1657938"/>
            <a:ext cx="5800530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E3FF-61AB-C5CE-1E35-28040811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CC7CB01-A9E9-DB59-DB42-F3895DD6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7" y="1725557"/>
            <a:ext cx="6455229" cy="3554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79A34AB5-56DF-5AAE-3C76-F51442DCF2E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2025</a:t>
            </a:r>
            <a:r>
              <a:rPr lang="ko-KR" altLang="en-US" dirty="0"/>
              <a:t>년</a:t>
            </a:r>
          </a:p>
        </p:txBody>
      </p:sp>
      <p:sp>
        <p:nvSpPr>
          <p:cNvPr id="43" name="바닥글 개체 틀 42">
            <a:extLst>
              <a:ext uri="{FF2B5EF4-FFF2-40B4-BE49-F238E27FC236}">
                <a16:creationId xmlns:a16="http://schemas.microsoft.com/office/drawing/2014/main" id="{D9864192-898F-4778-F5BD-56A9DEDADFE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스마트 화분</a:t>
            </a:r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D75B7844-3EA9-F4E2-1975-B5F9A364CBE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9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BEE1F2-3132-5F99-3CDD-1F751746A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42" y="1729453"/>
            <a:ext cx="5040087" cy="35508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제목 3">
            <a:extLst>
              <a:ext uri="{FF2B5EF4-FFF2-40B4-BE49-F238E27FC236}">
                <a16:creationId xmlns:a16="http://schemas.microsoft.com/office/drawing/2014/main" id="{A23497C1-82C5-C698-8499-228B5354765E}"/>
              </a:ext>
            </a:extLst>
          </p:cNvPr>
          <p:cNvSpPr txBox="1">
            <a:spLocks/>
          </p:cNvSpPr>
          <p:nvPr/>
        </p:nvSpPr>
        <p:spPr>
          <a:xfrm>
            <a:off x="0" y="288381"/>
            <a:ext cx="101933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아두이노</a:t>
            </a:r>
            <a:r>
              <a:rPr lang="ko-KR" altLang="en-US" dirty="0"/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4087860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598_TF66722518_Win32" id="{75142896-C137-4D12-A041-08F2CE735DF0}" vid="{79200ED1-051F-440F-A109-E4E3C4716D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{2EFC1C52-EE49-40AC-81BE-2A7CC8BD789E}TFceab9897-d767-4b88-b01c-396399362f8b314feb71_win32-027003d4bfc9</Template>
  <TotalTime>6478</TotalTime>
  <Words>354</Words>
  <Application>Microsoft Office PowerPoint</Application>
  <PresentationFormat>와이드스크린</PresentationFormat>
  <Paragraphs>130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Wingdings</vt:lpstr>
      <vt:lpstr>맑은 고딕</vt:lpstr>
      <vt:lpstr>Office 테마</vt:lpstr>
      <vt:lpstr>스마트 화분 최종발표 </vt:lpstr>
      <vt:lpstr>목차</vt:lpstr>
      <vt:lpstr>작동포인트</vt:lpstr>
      <vt:lpstr>문제</vt:lpstr>
      <vt:lpstr>해결 방법</vt:lpstr>
      <vt:lpstr>작동 원리</vt:lpstr>
      <vt:lpstr>준비물</vt:lpstr>
      <vt:lpstr>PowerPoint 프레젠테이션</vt:lpstr>
      <vt:lpstr>PowerPoint 프레젠테이션</vt:lpstr>
      <vt:lpstr>PowerPoint 프레젠테이션</vt:lpstr>
      <vt:lpstr>스트림릿 코드</vt:lpstr>
      <vt:lpstr>스트림릿 대시보드</vt:lpstr>
      <vt:lpstr>기대 효과</vt:lpstr>
      <vt:lpstr>요약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황윤하</dc:creator>
  <cp:lastModifiedBy>황윤하</cp:lastModifiedBy>
  <cp:revision>1</cp:revision>
  <dcterms:created xsi:type="dcterms:W3CDTF">2025-10-22T11:44:16Z</dcterms:created>
  <dcterms:modified xsi:type="dcterms:W3CDTF">2025-10-30T08:02:03Z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